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8" r:id="rId5"/>
    <p:sldMasterId id="2147483710" r:id="rId6"/>
  </p:sldMasterIdLst>
  <p:notesMasterIdLst>
    <p:notesMasterId r:id="rId33"/>
  </p:notesMasterIdLst>
  <p:sldIdLst>
    <p:sldId id="392" r:id="rId7"/>
    <p:sldId id="373" r:id="rId8"/>
    <p:sldId id="347" r:id="rId9"/>
    <p:sldId id="350" r:id="rId10"/>
    <p:sldId id="372" r:id="rId11"/>
    <p:sldId id="375" r:id="rId12"/>
    <p:sldId id="374" r:id="rId13"/>
    <p:sldId id="376" r:id="rId14"/>
    <p:sldId id="349" r:id="rId15"/>
    <p:sldId id="377" r:id="rId16"/>
    <p:sldId id="258" r:id="rId17"/>
    <p:sldId id="378" r:id="rId18"/>
    <p:sldId id="379" r:id="rId19"/>
    <p:sldId id="380" r:id="rId20"/>
    <p:sldId id="383" r:id="rId21"/>
    <p:sldId id="381" r:id="rId22"/>
    <p:sldId id="382" r:id="rId23"/>
    <p:sldId id="384" r:id="rId24"/>
    <p:sldId id="386" r:id="rId25"/>
    <p:sldId id="387" r:id="rId26"/>
    <p:sldId id="388" r:id="rId27"/>
    <p:sldId id="385" r:id="rId28"/>
    <p:sldId id="389" r:id="rId29"/>
    <p:sldId id="390" r:id="rId30"/>
    <p:sldId id="391" r:id="rId31"/>
    <p:sldId id="370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5F6FF"/>
    <a:srgbClr val="FDF3ED"/>
    <a:srgbClr val="546A7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E79F-8FFA-4035-BCC1-97FDC506DC9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9894-CA3D-4ED8-9F7D-57A290CE5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03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051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mèo</a:t>
            </a:r>
            <a:r>
              <a:rPr lang="en-US" baseline="0" dirty="0"/>
              <a:t> </a:t>
            </a:r>
            <a:r>
              <a:rPr lang="en-US" baseline="0" dirty="0" err="1"/>
              <a:t>mẹ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mèo</a:t>
            </a:r>
            <a:r>
              <a:rPr lang="en-US" baseline="0" dirty="0"/>
              <a:t>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99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62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23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li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.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9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8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770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65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37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5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689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05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82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19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7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1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9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2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2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5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6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90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30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6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2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75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25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7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61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98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9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438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53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33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5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839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5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71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56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47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8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094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07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04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2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44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7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9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6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960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34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82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6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9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63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6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0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07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2021/10/19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5.wdp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png"/><Relationship Id="rId11" Type="http://schemas.microsoft.com/office/2007/relationships/hdphoto" Target="../media/hdphoto14.wdp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10.xml"/><Relationship Id="rId9" Type="http://schemas.microsoft.com/office/2007/relationships/hdphoto" Target="../media/hdphoto13.wdp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microsoft.com/office/2007/relationships/hdphoto" Target="../media/hdphoto20.wdp"/><Relationship Id="rId18" Type="http://schemas.openxmlformats.org/officeDocument/2006/relationships/image" Target="../media/image42.png"/><Relationship Id="rId26" Type="http://schemas.openxmlformats.org/officeDocument/2006/relationships/image" Target="../media/image47.png"/><Relationship Id="rId3" Type="http://schemas.openxmlformats.org/officeDocument/2006/relationships/image" Target="../media/image34.png"/><Relationship Id="rId21" Type="http://schemas.microsoft.com/office/2007/relationships/hdphoto" Target="../media/hdphoto23.wdp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17" Type="http://schemas.microsoft.com/office/2007/relationships/hdphoto" Target="../media/hdphoto22.wdp"/><Relationship Id="rId25" Type="http://schemas.microsoft.com/office/2007/relationships/hdphoto" Target="../media/hdphoto25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4.png"/><Relationship Id="rId29" Type="http://schemas.microsoft.com/office/2007/relationships/hdphoto" Target="../media/hdphoto27.wdp"/><Relationship Id="rId1" Type="http://schemas.openxmlformats.org/officeDocument/2006/relationships/slideLayout" Target="../slideLayouts/slideLayout12.xml"/><Relationship Id="rId6" Type="http://schemas.microsoft.com/office/2007/relationships/hdphoto" Target="../media/hdphoto17.wdp"/><Relationship Id="rId11" Type="http://schemas.openxmlformats.org/officeDocument/2006/relationships/image" Target="../media/image38.png"/><Relationship Id="rId24" Type="http://schemas.openxmlformats.org/officeDocument/2006/relationships/image" Target="../media/image46.png"/><Relationship Id="rId5" Type="http://schemas.openxmlformats.org/officeDocument/2006/relationships/image" Target="../media/image35.png"/><Relationship Id="rId15" Type="http://schemas.microsoft.com/office/2007/relationships/hdphoto" Target="../media/hdphoto21.wdp"/><Relationship Id="rId23" Type="http://schemas.microsoft.com/office/2007/relationships/hdphoto" Target="../media/hdphoto24.wdp"/><Relationship Id="rId28" Type="http://schemas.openxmlformats.org/officeDocument/2006/relationships/image" Target="../media/image48.png"/><Relationship Id="rId10" Type="http://schemas.microsoft.com/office/2007/relationships/hdphoto" Target="../media/hdphoto19.wdp"/><Relationship Id="rId19" Type="http://schemas.openxmlformats.org/officeDocument/2006/relationships/image" Target="../media/image43.jpeg"/><Relationship Id="rId31" Type="http://schemas.microsoft.com/office/2007/relationships/hdphoto" Target="../media/hdphoto28.wdp"/><Relationship Id="rId4" Type="http://schemas.microsoft.com/office/2007/relationships/hdphoto" Target="../media/hdphoto16.wdp"/><Relationship Id="rId9" Type="http://schemas.openxmlformats.org/officeDocument/2006/relationships/image" Target="../media/image37.png"/><Relationship Id="rId14" Type="http://schemas.openxmlformats.org/officeDocument/2006/relationships/image" Target="../media/image40.png"/><Relationship Id="rId22" Type="http://schemas.openxmlformats.org/officeDocument/2006/relationships/image" Target="../media/image45.png"/><Relationship Id="rId27" Type="http://schemas.microsoft.com/office/2007/relationships/hdphoto" Target="../media/hdphoto26.wdp"/><Relationship Id="rId30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1.wav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29.wdp"/><Relationship Id="rId5" Type="http://schemas.openxmlformats.org/officeDocument/2006/relationships/image" Target="../media/image58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9.wdp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8.xml"/><Relationship Id="rId6" Type="http://schemas.microsoft.com/office/2007/relationships/hdphoto" Target="../media/hdphoto31.wdp"/><Relationship Id="rId5" Type="http://schemas.openxmlformats.org/officeDocument/2006/relationships/image" Target="../media/image63.png"/><Relationship Id="rId4" Type="http://schemas.microsoft.com/office/2007/relationships/hdphoto" Target="../media/hdphoto3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openxmlformats.org/officeDocument/2006/relationships/notesSlide" Target="../notesSlides/notesSlide4.xml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17" Type="http://schemas.microsoft.com/office/2007/relationships/hdphoto" Target="../media/hdphoto1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17" Type="http://schemas.microsoft.com/office/2007/relationships/hdphoto" Target="../media/hdphoto1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png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xmlns="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:a16="http://schemas.microsoft.com/office/drawing/2014/main" xmlns="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şļîďe">
            <a:extLst>
              <a:ext uri="{FF2B5EF4-FFF2-40B4-BE49-F238E27FC236}">
                <a16:creationId xmlns:a16="http://schemas.microsoft.com/office/drawing/2014/main" xmlns="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Sḷide">
            <a:extLst>
              <a:ext uri="{FF2B5EF4-FFF2-40B4-BE49-F238E27FC236}">
                <a16:creationId xmlns:a16="http://schemas.microsoft.com/office/drawing/2014/main" xmlns="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śḻîḋe">
            <a:extLst>
              <a:ext uri="{FF2B5EF4-FFF2-40B4-BE49-F238E27FC236}">
                <a16:creationId xmlns:a16="http://schemas.microsoft.com/office/drawing/2014/main" xmlns="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s1ïḑe">
            <a:extLst>
              <a:ext uri="{FF2B5EF4-FFF2-40B4-BE49-F238E27FC236}">
                <a16:creationId xmlns:a16="http://schemas.microsoft.com/office/drawing/2014/main" xmlns="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Sḷîḑe">
            <a:extLst>
              <a:ext uri="{FF2B5EF4-FFF2-40B4-BE49-F238E27FC236}">
                <a16:creationId xmlns:a16="http://schemas.microsoft.com/office/drawing/2014/main" xmlns="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2A0931B-01D1-4E02-BB38-20D7F4673D11}"/>
              </a:ext>
            </a:extLst>
          </p:cNvPr>
          <p:cNvGrpSpPr/>
          <p:nvPr/>
        </p:nvGrpSpPr>
        <p:grpSpPr>
          <a:xfrm>
            <a:off x="3164540" y="935831"/>
            <a:ext cx="5862920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:a16="http://schemas.microsoft.com/office/drawing/2014/main" xmlns="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slîḋê">
              <a:extLst>
                <a:ext uri="{FF2B5EF4-FFF2-40B4-BE49-F238E27FC236}">
                  <a16:creationId xmlns:a16="http://schemas.microsoft.com/office/drawing/2014/main" xmlns="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:a16="http://schemas.microsoft.com/office/drawing/2014/main" xmlns="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xmlns="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xmlns="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:a16="http://schemas.microsoft.com/office/drawing/2014/main" xmlns="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:a16="http://schemas.microsoft.com/office/drawing/2014/main" xmlns="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:a16="http://schemas.microsoft.com/office/drawing/2014/main" xmlns="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:a16="http://schemas.microsoft.com/office/drawing/2014/main" xmlns="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:a16="http://schemas.microsoft.com/office/drawing/2014/main" xmlns="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:a16="http://schemas.microsoft.com/office/drawing/2014/main" xmlns="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:a16="http://schemas.microsoft.com/office/drawing/2014/main" xmlns="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:a16="http://schemas.microsoft.com/office/drawing/2014/main" xmlns="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:a16="http://schemas.microsoft.com/office/drawing/2014/main" xmlns="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:a16="http://schemas.microsoft.com/office/drawing/2014/main" xmlns="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:a16="http://schemas.microsoft.com/office/drawing/2014/main" xmlns="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:a16="http://schemas.microsoft.com/office/drawing/2014/main" xmlns="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:a16="http://schemas.microsoft.com/office/drawing/2014/main" xmlns="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:a16="http://schemas.microsoft.com/office/drawing/2014/main" xmlns="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:a16="http://schemas.microsoft.com/office/drawing/2014/main" xmlns="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:a16="http://schemas.microsoft.com/office/drawing/2014/main" xmlns="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:a16="http://schemas.microsoft.com/office/drawing/2014/main" xmlns="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:a16="http://schemas.microsoft.com/office/drawing/2014/main" xmlns="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:a16="http://schemas.microsoft.com/office/drawing/2014/main" xmlns="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:a16="http://schemas.microsoft.com/office/drawing/2014/main" xmlns="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:a16="http://schemas.microsoft.com/office/drawing/2014/main" xmlns="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:a16="http://schemas.microsoft.com/office/drawing/2014/main" xmlns="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:a16="http://schemas.microsoft.com/office/drawing/2014/main" xmlns="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:a16="http://schemas.microsoft.com/office/drawing/2014/main" xmlns="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:a16="http://schemas.microsoft.com/office/drawing/2014/main" xmlns="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:a16="http://schemas.microsoft.com/office/drawing/2014/main" xmlns="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:a16="http://schemas.microsoft.com/office/drawing/2014/main" xmlns="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:a16="http://schemas.microsoft.com/office/drawing/2014/main" xmlns="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:a16="http://schemas.microsoft.com/office/drawing/2014/main" xmlns="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:a16="http://schemas.microsoft.com/office/drawing/2014/main" xmlns="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:a16="http://schemas.microsoft.com/office/drawing/2014/main" xmlns="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:a16="http://schemas.microsoft.com/office/drawing/2014/main" xmlns="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:a16="http://schemas.microsoft.com/office/drawing/2014/main" xmlns="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:a16="http://schemas.microsoft.com/office/drawing/2014/main" xmlns="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:a16="http://schemas.microsoft.com/office/drawing/2014/main" xmlns="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:a16="http://schemas.microsoft.com/office/drawing/2014/main" xmlns="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:a16="http://schemas.microsoft.com/office/drawing/2014/main" xmlns="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:a16="http://schemas.microsoft.com/office/drawing/2014/main" xmlns="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:a16="http://schemas.microsoft.com/office/drawing/2014/main" xmlns="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:a16="http://schemas.microsoft.com/office/drawing/2014/main" xmlns="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:a16="http://schemas.microsoft.com/office/drawing/2014/main" xmlns="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:a16="http://schemas.microsoft.com/office/drawing/2014/main" xmlns="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:a16="http://schemas.microsoft.com/office/drawing/2014/main" xmlns="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:a16="http://schemas.microsoft.com/office/drawing/2014/main" xmlns="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:a16="http://schemas.microsoft.com/office/drawing/2014/main" xmlns="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:a16="http://schemas.microsoft.com/office/drawing/2014/main" xmlns="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:a16="http://schemas.microsoft.com/office/drawing/2014/main" xmlns="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:a16="http://schemas.microsoft.com/office/drawing/2014/main" xmlns="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:a16="http://schemas.microsoft.com/office/drawing/2014/main" xmlns="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:a16="http://schemas.microsoft.com/office/drawing/2014/main" xmlns="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:a16="http://schemas.microsoft.com/office/drawing/2014/main" xmlns="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:a16="http://schemas.microsoft.com/office/drawing/2014/main" xmlns="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:a16="http://schemas.microsoft.com/office/drawing/2014/main" xmlns="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xmlns="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:a16="http://schemas.microsoft.com/office/drawing/2014/main" xmlns="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:a16="http://schemas.microsoft.com/office/drawing/2014/main" xmlns="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:a16="http://schemas.microsoft.com/office/drawing/2014/main" xmlns="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:a16="http://schemas.microsoft.com/office/drawing/2014/main" xmlns="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824" y="1173109"/>
            <a:ext cx="42614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571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xmlns="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:a16="http://schemas.microsoft.com/office/drawing/2014/main" xmlns="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1" name="íşļîďe">
            <a:extLst>
              <a:ext uri="{FF2B5EF4-FFF2-40B4-BE49-F238E27FC236}">
                <a16:creationId xmlns:a16="http://schemas.microsoft.com/office/drawing/2014/main" xmlns="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4" name="îSḷide">
            <a:extLst>
              <a:ext uri="{FF2B5EF4-FFF2-40B4-BE49-F238E27FC236}">
                <a16:creationId xmlns:a16="http://schemas.microsoft.com/office/drawing/2014/main" xmlns="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5" name="íśḻîḋe">
            <a:extLst>
              <a:ext uri="{FF2B5EF4-FFF2-40B4-BE49-F238E27FC236}">
                <a16:creationId xmlns:a16="http://schemas.microsoft.com/office/drawing/2014/main" xmlns="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6" name="is1ïḑe">
            <a:extLst>
              <a:ext uri="{FF2B5EF4-FFF2-40B4-BE49-F238E27FC236}">
                <a16:creationId xmlns:a16="http://schemas.microsoft.com/office/drawing/2014/main" xmlns="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7" name="îSḷîḑe">
            <a:extLst>
              <a:ext uri="{FF2B5EF4-FFF2-40B4-BE49-F238E27FC236}">
                <a16:creationId xmlns:a16="http://schemas.microsoft.com/office/drawing/2014/main" xmlns="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2A0931B-01D1-4E02-BB38-20D7F4673D11}"/>
              </a:ext>
            </a:extLst>
          </p:cNvPr>
          <p:cNvGrpSpPr/>
          <p:nvPr/>
        </p:nvGrpSpPr>
        <p:grpSpPr>
          <a:xfrm>
            <a:off x="3164540" y="935831"/>
            <a:ext cx="5862920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:a16="http://schemas.microsoft.com/office/drawing/2014/main" xmlns="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8" name="íslîḋê">
              <a:extLst>
                <a:ext uri="{FF2B5EF4-FFF2-40B4-BE49-F238E27FC236}">
                  <a16:creationId xmlns:a16="http://schemas.microsoft.com/office/drawing/2014/main" xmlns="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:a16="http://schemas.microsoft.com/office/drawing/2014/main" xmlns="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xmlns="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xmlns="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:a16="http://schemas.microsoft.com/office/drawing/2014/main" xmlns="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:a16="http://schemas.microsoft.com/office/drawing/2014/main" xmlns="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:a16="http://schemas.microsoft.com/office/drawing/2014/main" xmlns="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:a16="http://schemas.microsoft.com/office/drawing/2014/main" xmlns="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:a16="http://schemas.microsoft.com/office/drawing/2014/main" xmlns="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:a16="http://schemas.microsoft.com/office/drawing/2014/main" xmlns="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:a16="http://schemas.microsoft.com/office/drawing/2014/main" xmlns="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:a16="http://schemas.microsoft.com/office/drawing/2014/main" xmlns="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:a16="http://schemas.microsoft.com/office/drawing/2014/main" xmlns="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:a16="http://schemas.microsoft.com/office/drawing/2014/main" xmlns="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:a16="http://schemas.microsoft.com/office/drawing/2014/main" xmlns="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:a16="http://schemas.microsoft.com/office/drawing/2014/main" xmlns="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:a16="http://schemas.microsoft.com/office/drawing/2014/main" xmlns="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:a16="http://schemas.microsoft.com/office/drawing/2014/main" xmlns="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:a16="http://schemas.microsoft.com/office/drawing/2014/main" xmlns="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:a16="http://schemas.microsoft.com/office/drawing/2014/main" xmlns="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:a16="http://schemas.microsoft.com/office/drawing/2014/main" xmlns="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:a16="http://schemas.microsoft.com/office/drawing/2014/main" xmlns="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:a16="http://schemas.microsoft.com/office/drawing/2014/main" xmlns="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:a16="http://schemas.microsoft.com/office/drawing/2014/main" xmlns="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:a16="http://schemas.microsoft.com/office/drawing/2014/main" xmlns="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:a16="http://schemas.microsoft.com/office/drawing/2014/main" xmlns="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:a16="http://schemas.microsoft.com/office/drawing/2014/main" xmlns="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:a16="http://schemas.microsoft.com/office/drawing/2014/main" xmlns="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:a16="http://schemas.microsoft.com/office/drawing/2014/main" xmlns="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:a16="http://schemas.microsoft.com/office/drawing/2014/main" xmlns="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:a16="http://schemas.microsoft.com/office/drawing/2014/main" xmlns="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:a16="http://schemas.microsoft.com/office/drawing/2014/main" xmlns="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:a16="http://schemas.microsoft.com/office/drawing/2014/main" xmlns="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:a16="http://schemas.microsoft.com/office/drawing/2014/main" xmlns="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:a16="http://schemas.microsoft.com/office/drawing/2014/main" xmlns="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:a16="http://schemas.microsoft.com/office/drawing/2014/main" xmlns="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:a16="http://schemas.microsoft.com/office/drawing/2014/main" xmlns="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:a16="http://schemas.microsoft.com/office/drawing/2014/main" xmlns="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:a16="http://schemas.microsoft.com/office/drawing/2014/main" xmlns="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:a16="http://schemas.microsoft.com/office/drawing/2014/main" xmlns="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:a16="http://schemas.microsoft.com/office/drawing/2014/main" xmlns="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:a16="http://schemas.microsoft.com/office/drawing/2014/main" xmlns="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:a16="http://schemas.microsoft.com/office/drawing/2014/main" xmlns="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:a16="http://schemas.microsoft.com/office/drawing/2014/main" xmlns="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:a16="http://schemas.microsoft.com/office/drawing/2014/main" xmlns="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:a16="http://schemas.microsoft.com/office/drawing/2014/main" xmlns="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:a16="http://schemas.microsoft.com/office/drawing/2014/main" xmlns="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:a16="http://schemas.microsoft.com/office/drawing/2014/main" xmlns="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:a16="http://schemas.microsoft.com/office/drawing/2014/main" xmlns="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:a16="http://schemas.microsoft.com/office/drawing/2014/main" xmlns="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:a16="http://schemas.microsoft.com/office/drawing/2014/main" xmlns="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:a16="http://schemas.microsoft.com/office/drawing/2014/main" xmlns="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:a16="http://schemas.microsoft.com/office/drawing/2014/main" xmlns="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:a16="http://schemas.microsoft.com/office/drawing/2014/main" xmlns="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:a16="http://schemas.microsoft.com/office/drawing/2014/main" xmlns="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:a16="http://schemas.microsoft.com/office/drawing/2014/main" xmlns="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:a16="http://schemas.microsoft.com/office/drawing/2014/main" xmlns="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xmlns="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:a16="http://schemas.microsoft.com/office/drawing/2014/main" xmlns="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:a16="http://schemas.microsoft.com/office/drawing/2014/main" xmlns="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:a16="http://schemas.microsoft.com/office/drawing/2014/main" xmlns="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:a16="http://schemas.microsoft.com/office/drawing/2014/main" xmlns="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807" y="1116122"/>
            <a:ext cx="546858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85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08417" y="2564369"/>
            <a:ext cx="612000" cy="612000"/>
          </a:xfrm>
          <a:prstGeom prst="ellipse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Oval 37"/>
          <p:cNvSpPr/>
          <p:nvPr/>
        </p:nvSpPr>
        <p:spPr>
          <a:xfrm>
            <a:off x="5188814" y="282726"/>
            <a:ext cx="612000" cy="612000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35008" y="214335"/>
            <a:ext cx="971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8024" y="1627096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6797" y="1627096"/>
            <a:ext cx="4322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+ 4 = 7 + …. + 1</a:t>
            </a:r>
            <a:endParaRPr lang="en-US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591" y="3736389"/>
            <a:ext cx="4464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 + 7 = 7 + …. + 4</a:t>
            </a:r>
            <a:endParaRPr lang="en-US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1658" y="1627096"/>
            <a:ext cx="4322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+ 5 = 6 + …. + 1</a:t>
            </a:r>
            <a:endParaRPr lang="en-US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3119" y="3733983"/>
            <a:ext cx="43220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+ 6 = 6 + …. + 2</a:t>
            </a:r>
            <a:endParaRPr lang="en-US" kern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55492" y="162709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450239" y="2251942"/>
            <a:ext cx="418206" cy="31045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>
            <a:off x="1989563" y="2259938"/>
            <a:ext cx="390661" cy="302458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1181093" y="251642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12875" y="2505668"/>
            <a:ext cx="612000" cy="707886"/>
            <a:chOff x="2074224" y="2829723"/>
            <a:chExt cx="612000" cy="707886"/>
          </a:xfrm>
        </p:grpSpPr>
        <p:sp>
          <p:nvSpPr>
            <p:cNvPr id="18" name="Oval 17"/>
            <p:cNvSpPr/>
            <p:nvPr/>
          </p:nvSpPr>
          <p:spPr>
            <a:xfrm>
              <a:off x="2074224" y="2895596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7591" y="2829723"/>
              <a:ext cx="4700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624337" y="155205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79417" y="251776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24337" y="158957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126227" y="155236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26227" y="155205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5798" y="366134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85798" y="369886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089283" y="3682861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7688" y="368494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15" grpId="1"/>
      <p:bldP spid="15" grpId="2"/>
      <p:bldP spid="21" grpId="0"/>
      <p:bldP spid="21" grpId="1"/>
      <p:bldP spid="22" grpId="0"/>
      <p:bldP spid="23" grpId="0"/>
      <p:bldP spid="24" grpId="0"/>
      <p:bldP spid="24" grpId="1"/>
      <p:bldP spid="25" grpId="0"/>
      <p:bldP spid="27" grpId="0"/>
      <p:bldP spid="27" grpId="1"/>
      <p:bldP spid="28" grpId="0"/>
      <p:bldP spid="29" grpId="0"/>
      <p:bldP spid="29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4158383" y="342890"/>
            <a:ext cx="3875234" cy="769441"/>
            <a:chOff x="4313083" y="342890"/>
            <a:chExt cx="3875234" cy="769441"/>
          </a:xfrm>
        </p:grpSpPr>
        <p:sp>
          <p:nvSpPr>
            <p:cNvPr id="38" name="Oval 37"/>
            <p:cNvSpPr/>
            <p:nvPr/>
          </p:nvSpPr>
          <p:spPr>
            <a:xfrm>
              <a:off x="4313083" y="342890"/>
              <a:ext cx="720000" cy="720000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3968" y="342890"/>
              <a:ext cx="30043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4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nhẩm</a:t>
              </a:r>
              <a:endParaRPr lang="en-US" sz="20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73621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+ 4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621" y="3145304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+ 6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5099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+ 5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5099" y="3145304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+ 5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76202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+ 6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6202" y="311728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+ 7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8545657" y="4916961"/>
            <a:ext cx="1008000" cy="1008000"/>
          </a:xfrm>
          <a:prstGeom prst="ellipse">
            <a:avLst/>
          </a:prstGeom>
          <a:solidFill>
            <a:srgbClr val="FFFF00">
              <a:alpha val="6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219" y="134755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6" name="图片 35" descr="图片包含 镜子, 汽车, 室内, 反射&#10;&#10;已生成高可信度的说明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9" b="25293"/>
          <a:stretch/>
        </p:blipFill>
        <p:spPr>
          <a:xfrm>
            <a:off x="-87215" y="1442588"/>
            <a:ext cx="4625160" cy="202258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06090" y="421883"/>
            <a:ext cx="2511828" cy="1296581"/>
            <a:chOff x="9645" y="1829"/>
            <a:chExt cx="5630" cy="2646"/>
          </a:xfrm>
        </p:grpSpPr>
        <p:pic>
          <p:nvPicPr>
            <p:cNvPr id="15" name="图片 14" descr="1d28833ffe786f95cc25281202a15b4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5" y="1829"/>
              <a:ext cx="5630" cy="251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0925" y="3407"/>
              <a:ext cx="3848" cy="1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b="1" dirty="0">
                <a:solidFill>
                  <a:srgbClr val="DC5D3D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0033" y="1931864"/>
            <a:ext cx="375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9900"/>
                </a:solidFill>
              </a:rPr>
              <a:t>Truyền</a:t>
            </a:r>
            <a:r>
              <a:rPr lang="en-US" sz="4800" b="1" dirty="0">
                <a:solidFill>
                  <a:srgbClr val="FF9900"/>
                </a:solidFill>
              </a:rPr>
              <a:t> </a:t>
            </a:r>
            <a:r>
              <a:rPr lang="en-US" sz="4800" b="1" dirty="0" err="1">
                <a:solidFill>
                  <a:srgbClr val="FF9900"/>
                </a:solidFill>
              </a:rPr>
              <a:t>điện</a:t>
            </a:r>
            <a:endParaRPr lang="en-US" sz="4800" b="1" dirty="0">
              <a:solidFill>
                <a:srgbClr val="FF9900"/>
              </a:solidFill>
            </a:endParaRPr>
          </a:p>
        </p:txBody>
      </p:sp>
      <p:sp>
        <p:nvSpPr>
          <p:cNvPr id="11" name="Wave 10"/>
          <p:cNvSpPr/>
          <p:nvPr/>
        </p:nvSpPr>
        <p:spPr>
          <a:xfrm>
            <a:off x="381857" y="1869439"/>
            <a:ext cx="3691379" cy="1097755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31881" y="1840677"/>
            <a:ext cx="2104944" cy="10986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33859" y="765756"/>
            <a:ext cx="2099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10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7+4=</a:t>
            </a:r>
          </a:p>
          <a:p>
            <a:pPr>
              <a:spcBef>
                <a:spcPts val="1200"/>
              </a:spcBef>
            </a:pPr>
            <a:r>
              <a:rPr lang="en-US" sz="4400" b="1" spc="10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7+6=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9379" y="697549"/>
            <a:ext cx="24720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10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7+5=</a:t>
            </a:r>
          </a:p>
          <a:p>
            <a:pPr>
              <a:spcBef>
                <a:spcPts val="1200"/>
              </a:spcBef>
            </a:pPr>
            <a:r>
              <a:rPr lang="en-US" sz="4400" b="1" spc="10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6+5=</a:t>
            </a:r>
          </a:p>
        </p:txBody>
      </p:sp>
      <p:pic>
        <p:nvPicPr>
          <p:cNvPr id="2050" name="Picture 2" descr="Light Bulb Free Stock Photo - Public Domain Pictur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9970" r="8997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8" t="16273" r="19386"/>
          <a:stretch/>
        </p:blipFill>
        <p:spPr bwMode="auto">
          <a:xfrm>
            <a:off x="8567999" y="5136552"/>
            <a:ext cx="898579" cy="139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Light Bulb Free Stock Photo - Public Domain Picture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0" r="97946">
                        <a14:foregroundMark x1="24773" y1="20885" x2="14260" y2="13073"/>
                        <a14:foregroundMark x1="37764" y1="16458" x2="34441" y2="10990"/>
                        <a14:foregroundMark x1="50151" y1="12552" x2="48943" y2="104"/>
                        <a14:foregroundMark x1="63686" y1="15417" x2="66103" y2="9948"/>
                        <a14:foregroundMark x1="74562" y1="20104" x2="83565" y2="13854"/>
                        <a14:foregroundMark x1="77583" y1="31510" x2="85076" y2="29740"/>
                        <a14:foregroundMark x1="84773" y1="42969" x2="97462" y2="43750"/>
                        <a14:foregroundMark x1="81208" y1="49479" x2="87492" y2="51823"/>
                        <a14:foregroundMark x1="79698" y1="59062" x2="89607" y2="67135"/>
                        <a14:foregroundMark x1="71541" y1="64271" x2="74864" y2="66094"/>
                        <a14:foregroundMark x1="17583" y1="31302" x2="10030" y2="28698"/>
                        <a14:foregroundMark x1="16073" y1="41927" x2="60" y2="41667"/>
                        <a14:foregroundMark x1="18792" y1="51563" x2="11239" y2="53646"/>
                        <a14:foregroundMark x1="21752" y1="60885" x2="11541" y2="69479"/>
                        <a14:foregroundMark x1="28701" y1="65573" x2="24471" y2="71042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42" t="-2252" r="1028"/>
          <a:stretch/>
        </p:blipFill>
        <p:spPr bwMode="auto">
          <a:xfrm>
            <a:off x="8264100" y="4811851"/>
            <a:ext cx="1459378" cy="17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3433758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06074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78260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51849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24100" y="6269106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4" name="Picture 6" descr="AC power plugs and sockets Electricity Electrical Wires &amp; Cable Network  socket, electronics, electrical Wires Cable png | PNGEg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79297" l="21444" r="78000">
                        <a14:foregroundMark x1="28667" y1="26367" x2="46444" y2="52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11659" r="21987" b="26043"/>
          <a:stretch/>
        </p:blipFill>
        <p:spPr bwMode="auto">
          <a:xfrm>
            <a:off x="1891768" y="4030535"/>
            <a:ext cx="2247095" cy="11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 rot="5400000">
            <a:off x="2927035" y="5755022"/>
            <a:ext cx="1080000" cy="0"/>
          </a:xfrm>
          <a:prstGeom prst="line">
            <a:avLst/>
          </a:prstGeom>
          <a:ln w="76200">
            <a:solidFill>
              <a:srgbClr val="546A7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004494" y="5103517"/>
            <a:ext cx="40783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Hoan</a:t>
            </a: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hô</a:t>
            </a: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! </a:t>
            </a:r>
          </a:p>
          <a:p>
            <a:pPr algn="ctr"/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Các</a:t>
            </a: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bạn</a:t>
            </a: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thật</a:t>
            </a: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tuyệt</a:t>
            </a: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</a:t>
            </a:r>
            <a:r>
              <a:rPr lang="en-US" sz="28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vời</a:t>
            </a: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!</a:t>
            </a:r>
          </a:p>
        </p:txBody>
      </p:sp>
      <p:sp>
        <p:nvSpPr>
          <p:cNvPr id="43" name="Oval 42"/>
          <p:cNvSpPr/>
          <p:nvPr/>
        </p:nvSpPr>
        <p:spPr>
          <a:xfrm>
            <a:off x="1802004" y="991330"/>
            <a:ext cx="720000" cy="720000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  <a:endParaRPr lang="en-US" sz="11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12104" y="723960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93978" y="154915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13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944178" y="66677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47479" y="2539018"/>
            <a:ext cx="24720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10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6+6=</a:t>
            </a:r>
          </a:p>
          <a:p>
            <a:pPr>
              <a:spcBef>
                <a:spcPts val="1200"/>
              </a:spcBef>
            </a:pPr>
            <a:r>
              <a:rPr lang="en-US" sz="4400" b="1" spc="10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7+7=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944178" y="1497768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371382" y="244438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399210" y="329448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2400" b="1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w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948318" y="-7819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98594 0.01342 " pathEditMode="relative" rAng="0" ptsTypes="AA">
                                      <p:cBhvr>
                                        <p:cTn id="14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97" y="6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73867 -0.02454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31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52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" grpId="0" animBg="1"/>
      <p:bldP spid="51" grpId="1" animBg="1"/>
      <p:bldP spid="11" grpId="0" animBg="1"/>
      <p:bldP spid="21" grpId="0"/>
      <p:bldP spid="22" grpId="0"/>
      <p:bldP spid="55" grpId="0"/>
      <p:bldP spid="3" grpId="0"/>
      <p:bldP spid="44" grpId="0"/>
      <p:bldP spid="52" grpId="0"/>
      <p:bldP spid="53" grpId="0"/>
      <p:bldP spid="54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30879" y="1391920"/>
            <a:ext cx="11215688" cy="5197138"/>
          </a:xfrm>
          <a:custGeom>
            <a:avLst/>
            <a:gdLst>
              <a:gd name="connsiteX0" fmla="*/ 46062 w 7327417"/>
              <a:gd name="connsiteY0" fmla="*/ 4493527 h 6345747"/>
              <a:gd name="connsiteX1" fmla="*/ 331812 w 7327417"/>
              <a:gd name="connsiteY1" fmla="*/ 5136465 h 6345747"/>
              <a:gd name="connsiteX2" fmla="*/ 789012 w 7327417"/>
              <a:gd name="connsiteY2" fmla="*/ 5636527 h 6345747"/>
              <a:gd name="connsiteX3" fmla="*/ 1189062 w 7327417"/>
              <a:gd name="connsiteY3" fmla="*/ 5950852 h 6345747"/>
              <a:gd name="connsiteX4" fmla="*/ 1917725 w 7327417"/>
              <a:gd name="connsiteY4" fmla="*/ 6079440 h 6345747"/>
              <a:gd name="connsiteX5" fmla="*/ 2474937 w 7327417"/>
              <a:gd name="connsiteY5" fmla="*/ 6165165 h 6345747"/>
              <a:gd name="connsiteX6" fmla="*/ 2889275 w 7327417"/>
              <a:gd name="connsiteY6" fmla="*/ 6108015 h 6345747"/>
              <a:gd name="connsiteX7" fmla="*/ 3432200 w 7327417"/>
              <a:gd name="connsiteY7" fmla="*/ 6250890 h 6345747"/>
              <a:gd name="connsiteX8" fmla="*/ 3717950 w 7327417"/>
              <a:gd name="connsiteY8" fmla="*/ 6336615 h 6345747"/>
              <a:gd name="connsiteX9" fmla="*/ 4346600 w 7327417"/>
              <a:gd name="connsiteY9" fmla="*/ 6322327 h 6345747"/>
              <a:gd name="connsiteX10" fmla="*/ 5160987 w 7327417"/>
              <a:gd name="connsiteY10" fmla="*/ 6150877 h 6345747"/>
              <a:gd name="connsiteX11" fmla="*/ 5961087 w 7327417"/>
              <a:gd name="connsiteY11" fmla="*/ 5850840 h 6345747"/>
              <a:gd name="connsiteX12" fmla="*/ 6546875 w 7327417"/>
              <a:gd name="connsiteY12" fmla="*/ 5522227 h 6345747"/>
              <a:gd name="connsiteX13" fmla="*/ 6989787 w 7327417"/>
              <a:gd name="connsiteY13" fmla="*/ 5036452 h 6345747"/>
              <a:gd name="connsiteX14" fmla="*/ 7261250 w 7327417"/>
              <a:gd name="connsiteY14" fmla="*/ 4179202 h 6345747"/>
              <a:gd name="connsiteX15" fmla="*/ 7318400 w 7327417"/>
              <a:gd name="connsiteY15" fmla="*/ 3493402 h 6345747"/>
              <a:gd name="connsiteX16" fmla="*/ 7318400 w 7327417"/>
              <a:gd name="connsiteY16" fmla="*/ 2807602 h 6345747"/>
              <a:gd name="connsiteX17" fmla="*/ 7232675 w 7327417"/>
              <a:gd name="connsiteY17" fmla="*/ 1964640 h 6345747"/>
              <a:gd name="connsiteX18" fmla="*/ 7046937 w 7327417"/>
              <a:gd name="connsiteY18" fmla="*/ 1278840 h 6345747"/>
              <a:gd name="connsiteX19" fmla="*/ 6632600 w 7327417"/>
              <a:gd name="connsiteY19" fmla="*/ 835927 h 6345747"/>
              <a:gd name="connsiteX20" fmla="*/ 6118250 w 7327417"/>
              <a:gd name="connsiteY20" fmla="*/ 593040 h 6345747"/>
              <a:gd name="connsiteX21" fmla="*/ 5661050 w 7327417"/>
              <a:gd name="connsiteY21" fmla="*/ 378727 h 6345747"/>
              <a:gd name="connsiteX22" fmla="*/ 5018112 w 7327417"/>
              <a:gd name="connsiteY22" fmla="*/ 78690 h 6345747"/>
              <a:gd name="connsiteX23" fmla="*/ 4375175 w 7327417"/>
              <a:gd name="connsiteY23" fmla="*/ 7252 h 6345747"/>
              <a:gd name="connsiteX24" fmla="*/ 3732237 w 7327417"/>
              <a:gd name="connsiteY24" fmla="*/ 7252 h 6345747"/>
              <a:gd name="connsiteX25" fmla="*/ 3175025 w 7327417"/>
              <a:gd name="connsiteY25" fmla="*/ 50115 h 6345747"/>
              <a:gd name="connsiteX26" fmla="*/ 2660675 w 7327417"/>
              <a:gd name="connsiteY26" fmla="*/ 250140 h 6345747"/>
              <a:gd name="connsiteX27" fmla="*/ 2174900 w 7327417"/>
              <a:gd name="connsiteY27" fmla="*/ 450165 h 6345747"/>
              <a:gd name="connsiteX28" fmla="*/ 1446237 w 7327417"/>
              <a:gd name="connsiteY28" fmla="*/ 878790 h 6345747"/>
              <a:gd name="connsiteX29" fmla="*/ 974750 w 7327417"/>
              <a:gd name="connsiteY29" fmla="*/ 1350277 h 6345747"/>
              <a:gd name="connsiteX30" fmla="*/ 331812 w 7327417"/>
              <a:gd name="connsiteY30" fmla="*/ 1950352 h 6345747"/>
              <a:gd name="connsiteX31" fmla="*/ 60350 w 7327417"/>
              <a:gd name="connsiteY31" fmla="*/ 2693302 h 6345747"/>
              <a:gd name="connsiteX32" fmla="*/ 3200 w 7327417"/>
              <a:gd name="connsiteY32" fmla="*/ 3750577 h 6345747"/>
              <a:gd name="connsiteX33" fmla="*/ 46062 w 7327417"/>
              <a:gd name="connsiteY33" fmla="*/ 4493527 h 634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327417" h="6345747">
                <a:moveTo>
                  <a:pt x="46062" y="4493527"/>
                </a:moveTo>
                <a:cubicBezTo>
                  <a:pt x="100831" y="4724508"/>
                  <a:pt x="207987" y="4945965"/>
                  <a:pt x="331812" y="5136465"/>
                </a:cubicBezTo>
                <a:cubicBezTo>
                  <a:pt x="455637" y="5326965"/>
                  <a:pt x="646137" y="5500796"/>
                  <a:pt x="789012" y="5636527"/>
                </a:cubicBezTo>
                <a:cubicBezTo>
                  <a:pt x="931887" y="5772258"/>
                  <a:pt x="1000943" y="5877033"/>
                  <a:pt x="1189062" y="5950852"/>
                </a:cubicBezTo>
                <a:cubicBezTo>
                  <a:pt x="1377181" y="6024671"/>
                  <a:pt x="1703412" y="6043721"/>
                  <a:pt x="1917725" y="6079440"/>
                </a:cubicBezTo>
                <a:cubicBezTo>
                  <a:pt x="2132038" y="6115159"/>
                  <a:pt x="2313012" y="6160403"/>
                  <a:pt x="2474937" y="6165165"/>
                </a:cubicBezTo>
                <a:cubicBezTo>
                  <a:pt x="2636862" y="6169928"/>
                  <a:pt x="2729731" y="6093728"/>
                  <a:pt x="2889275" y="6108015"/>
                </a:cubicBezTo>
                <a:cubicBezTo>
                  <a:pt x="3048819" y="6122302"/>
                  <a:pt x="3294088" y="6212790"/>
                  <a:pt x="3432200" y="6250890"/>
                </a:cubicBezTo>
                <a:cubicBezTo>
                  <a:pt x="3570312" y="6288990"/>
                  <a:pt x="3565550" y="6324709"/>
                  <a:pt x="3717950" y="6336615"/>
                </a:cubicBezTo>
                <a:cubicBezTo>
                  <a:pt x="3870350" y="6348521"/>
                  <a:pt x="4106094" y="6353283"/>
                  <a:pt x="4346600" y="6322327"/>
                </a:cubicBezTo>
                <a:cubicBezTo>
                  <a:pt x="4587106" y="6291371"/>
                  <a:pt x="4891906" y="6229458"/>
                  <a:pt x="5160987" y="6150877"/>
                </a:cubicBezTo>
                <a:cubicBezTo>
                  <a:pt x="5430068" y="6072296"/>
                  <a:pt x="5730106" y="5955615"/>
                  <a:pt x="5961087" y="5850840"/>
                </a:cubicBezTo>
                <a:cubicBezTo>
                  <a:pt x="6192068" y="5746065"/>
                  <a:pt x="6375425" y="5657958"/>
                  <a:pt x="6546875" y="5522227"/>
                </a:cubicBezTo>
                <a:cubicBezTo>
                  <a:pt x="6718325" y="5386496"/>
                  <a:pt x="6870725" y="5260289"/>
                  <a:pt x="6989787" y="5036452"/>
                </a:cubicBezTo>
                <a:cubicBezTo>
                  <a:pt x="7108849" y="4812615"/>
                  <a:pt x="7206481" y="4436377"/>
                  <a:pt x="7261250" y="4179202"/>
                </a:cubicBezTo>
                <a:cubicBezTo>
                  <a:pt x="7316019" y="3922027"/>
                  <a:pt x="7308875" y="3722002"/>
                  <a:pt x="7318400" y="3493402"/>
                </a:cubicBezTo>
                <a:cubicBezTo>
                  <a:pt x="7327925" y="3264802"/>
                  <a:pt x="7332687" y="3062396"/>
                  <a:pt x="7318400" y="2807602"/>
                </a:cubicBezTo>
                <a:cubicBezTo>
                  <a:pt x="7304113" y="2552808"/>
                  <a:pt x="7277919" y="2219434"/>
                  <a:pt x="7232675" y="1964640"/>
                </a:cubicBezTo>
                <a:cubicBezTo>
                  <a:pt x="7187431" y="1709846"/>
                  <a:pt x="7146949" y="1466959"/>
                  <a:pt x="7046937" y="1278840"/>
                </a:cubicBezTo>
                <a:cubicBezTo>
                  <a:pt x="6946925" y="1090721"/>
                  <a:pt x="6787381" y="950227"/>
                  <a:pt x="6632600" y="835927"/>
                </a:cubicBezTo>
                <a:cubicBezTo>
                  <a:pt x="6477819" y="721627"/>
                  <a:pt x="6118250" y="593040"/>
                  <a:pt x="6118250" y="593040"/>
                </a:cubicBezTo>
                <a:lnTo>
                  <a:pt x="5661050" y="378727"/>
                </a:lnTo>
                <a:cubicBezTo>
                  <a:pt x="5477694" y="293002"/>
                  <a:pt x="5232424" y="140602"/>
                  <a:pt x="5018112" y="78690"/>
                </a:cubicBezTo>
                <a:cubicBezTo>
                  <a:pt x="4803800" y="16778"/>
                  <a:pt x="4589488" y="19158"/>
                  <a:pt x="4375175" y="7252"/>
                </a:cubicBezTo>
                <a:cubicBezTo>
                  <a:pt x="4160863" y="-4654"/>
                  <a:pt x="3932262" y="108"/>
                  <a:pt x="3732237" y="7252"/>
                </a:cubicBezTo>
                <a:cubicBezTo>
                  <a:pt x="3532212" y="14396"/>
                  <a:pt x="3353619" y="9634"/>
                  <a:pt x="3175025" y="50115"/>
                </a:cubicBezTo>
                <a:cubicBezTo>
                  <a:pt x="2996431" y="90596"/>
                  <a:pt x="2827363" y="183465"/>
                  <a:pt x="2660675" y="250140"/>
                </a:cubicBezTo>
                <a:cubicBezTo>
                  <a:pt x="2493988" y="316815"/>
                  <a:pt x="2377306" y="345390"/>
                  <a:pt x="2174900" y="450165"/>
                </a:cubicBezTo>
                <a:cubicBezTo>
                  <a:pt x="1972494" y="554940"/>
                  <a:pt x="1646262" y="728771"/>
                  <a:pt x="1446237" y="878790"/>
                </a:cubicBezTo>
                <a:cubicBezTo>
                  <a:pt x="1246212" y="1028809"/>
                  <a:pt x="1160488" y="1171683"/>
                  <a:pt x="974750" y="1350277"/>
                </a:cubicBezTo>
                <a:cubicBezTo>
                  <a:pt x="789013" y="1528871"/>
                  <a:pt x="484212" y="1726514"/>
                  <a:pt x="331812" y="1950352"/>
                </a:cubicBezTo>
                <a:cubicBezTo>
                  <a:pt x="179412" y="2174189"/>
                  <a:pt x="115119" y="2393264"/>
                  <a:pt x="60350" y="2693302"/>
                </a:cubicBezTo>
                <a:cubicBezTo>
                  <a:pt x="5581" y="2993339"/>
                  <a:pt x="7962" y="3450539"/>
                  <a:pt x="3200" y="3750577"/>
                </a:cubicBezTo>
                <a:cubicBezTo>
                  <a:pt x="-1563" y="4050614"/>
                  <a:pt x="-8707" y="4262546"/>
                  <a:pt x="46062" y="4493527"/>
                </a:cubicBezTo>
                <a:close/>
              </a:path>
            </a:pathLst>
          </a:custGeom>
          <a:solidFill>
            <a:srgbClr val="FDF3ED"/>
          </a:solidFill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6" b="96703" l="2033" r="99187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8282" y="1469504"/>
            <a:ext cx="1903872" cy="1408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712" y="1101406"/>
            <a:ext cx="2244022" cy="1696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37" b="98140" l="1563" r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0701" y="1087120"/>
            <a:ext cx="2054510" cy="1725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2" b="100000" l="2555" r="98662">
                        <a14:foregroundMark x1="4745" y1="56744" x2="5961" y2="35814"/>
                        <a14:foregroundMark x1="7299" y1="32093" x2="8151" y2="21860"/>
                        <a14:foregroundMark x1="6083" y1="38140" x2="6934" y2="28372"/>
                        <a14:foregroundMark x1="5839" y1="59070" x2="7056" y2="60930"/>
                        <a14:foregroundMark x1="38078" y1="54884" x2="39659" y2="37674"/>
                        <a14:foregroundMark x1="38686" y1="62791" x2="40998" y2="69767"/>
                        <a14:foregroundMark x1="42944" y1="53953" x2="57421" y2="46512"/>
                        <a14:foregroundMark x1="44891" y1="77209" x2="59611" y2="73488"/>
                        <a14:foregroundMark x1="41849" y1="69302" x2="60706" y2="65116"/>
                        <a14:foregroundMark x1="52676" y1="37209" x2="59732" y2="48372"/>
                        <a14:foregroundMark x1="56813" y1="35814" x2="60584" y2="42791"/>
                        <a14:foregroundMark x1="44161" y1="38605" x2="50973" y2="32093"/>
                        <a14:foregroundMark x1="40998" y1="36279" x2="40876" y2="20930"/>
                        <a14:foregroundMark x1="37835" y1="60465" x2="39659" y2="56279"/>
                        <a14:foregroundMark x1="45255" y1="90698" x2="47202" y2="83721"/>
                        <a14:foregroundMark x1="58029" y1="80930" x2="58759" y2="82791"/>
                        <a14:foregroundMark x1="14477" y1="73023" x2="27129" y2="56279"/>
                        <a14:foregroundMark x1="12165" y1="84651" x2="14355" y2="76744"/>
                        <a14:foregroundMark x1="10706" y1="66512" x2="28467" y2="43721"/>
                        <a14:foregroundMark x1="10706" y1="42791" x2="25061" y2="34884"/>
                        <a14:foregroundMark x1="24331" y1="75349" x2="26156" y2="7720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7670"/>
          <a:stretch/>
        </p:blipFill>
        <p:spPr>
          <a:xfrm>
            <a:off x="1893889" y="4762402"/>
            <a:ext cx="2193624" cy="1774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2" b="100000" l="2555" r="98662">
                        <a14:foregroundMark x1="4745" y1="56744" x2="5961" y2="35814"/>
                        <a14:foregroundMark x1="7299" y1="32093" x2="8151" y2="21860"/>
                        <a14:foregroundMark x1="6083" y1="38140" x2="6934" y2="28372"/>
                        <a14:foregroundMark x1="5839" y1="59070" x2="7056" y2="60930"/>
                        <a14:foregroundMark x1="38078" y1="54884" x2="39659" y2="37674"/>
                        <a14:foregroundMark x1="38686" y1="62791" x2="40998" y2="69767"/>
                        <a14:foregroundMark x1="42944" y1="53953" x2="57421" y2="46512"/>
                        <a14:foregroundMark x1="44891" y1="77209" x2="59611" y2="73488"/>
                        <a14:foregroundMark x1="41849" y1="69302" x2="60706" y2="65116"/>
                        <a14:foregroundMark x1="52676" y1="37209" x2="59732" y2="48372"/>
                        <a14:foregroundMark x1="56813" y1="35814" x2="60584" y2="42791"/>
                        <a14:foregroundMark x1="44161" y1="38605" x2="50973" y2="32093"/>
                        <a14:foregroundMark x1="40998" y1="36279" x2="40876" y2="20930"/>
                        <a14:foregroundMark x1="37835" y1="60465" x2="39659" y2="56279"/>
                        <a14:foregroundMark x1="45255" y1="90698" x2="47202" y2="83721"/>
                        <a14:foregroundMark x1="58029" y1="80930" x2="58759" y2="82791"/>
                        <a14:foregroundMark x1="14477" y1="73023" x2="27129" y2="56279"/>
                        <a14:foregroundMark x1="12165" y1="84651" x2="14355" y2="76744"/>
                        <a14:foregroundMark x1="10706" y1="66512" x2="28467" y2="43721"/>
                        <a14:foregroundMark x1="10706" y1="42791" x2="25061" y2="34884"/>
                        <a14:foregroundMark x1="24331" y1="75349" x2="26156" y2="7720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4141" t="2270" r="33529" b="-2270"/>
          <a:stretch/>
        </p:blipFill>
        <p:spPr>
          <a:xfrm>
            <a:off x="4915557" y="4913210"/>
            <a:ext cx="2244022" cy="1815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72" b="100000" l="2555" r="98662">
                        <a14:foregroundMark x1="4745" y1="56744" x2="5961" y2="35814"/>
                        <a14:foregroundMark x1="7299" y1="32093" x2="8151" y2="21860"/>
                        <a14:foregroundMark x1="6083" y1="38140" x2="6934" y2="28372"/>
                        <a14:foregroundMark x1="5839" y1="59070" x2="7056" y2="60930"/>
                        <a14:foregroundMark x1="38078" y1="54884" x2="39659" y2="37674"/>
                        <a14:foregroundMark x1="38686" y1="62791" x2="40998" y2="69767"/>
                        <a14:foregroundMark x1="42944" y1="53953" x2="57421" y2="46512"/>
                        <a14:foregroundMark x1="44891" y1="77209" x2="59611" y2="73488"/>
                        <a14:foregroundMark x1="41849" y1="69302" x2="60706" y2="65116"/>
                        <a14:foregroundMark x1="52676" y1="37209" x2="59732" y2="48372"/>
                        <a14:foregroundMark x1="56813" y1="35814" x2="60584" y2="42791"/>
                        <a14:foregroundMark x1="44161" y1="38605" x2="50973" y2="32093"/>
                        <a14:foregroundMark x1="40998" y1="36279" x2="40876" y2="20930"/>
                        <a14:foregroundMark x1="37835" y1="60465" x2="39659" y2="56279"/>
                        <a14:foregroundMark x1="45255" y1="90698" x2="47202" y2="83721"/>
                        <a14:foregroundMark x1="58029" y1="80930" x2="58759" y2="82791"/>
                        <a14:foregroundMark x1="14477" y1="73023" x2="27129" y2="56279"/>
                        <a14:foregroundMark x1="12165" y1="84651" x2="14355" y2="76744"/>
                        <a14:foregroundMark x1="10706" y1="66512" x2="28467" y2="43721"/>
                        <a14:foregroundMark x1="10706" y1="42791" x2="25061" y2="34884"/>
                        <a14:foregroundMark x1="24331" y1="75349" x2="26156" y2="7720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7688" t="757" r="-18" b="-757"/>
          <a:stretch/>
        </p:blipFill>
        <p:spPr>
          <a:xfrm>
            <a:off x="7938135" y="4636598"/>
            <a:ext cx="2177650" cy="1761743"/>
          </a:xfrm>
          <a:prstGeom prst="rect">
            <a:avLst/>
          </a:prstGeom>
        </p:spPr>
      </p:pic>
      <p:sp>
        <p:nvSpPr>
          <p:cNvPr id="17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  <a:latin typeface="zihun7hao-wennuantongzhiti" panose="020F0502020204030204"/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608" y="246524"/>
            <a:ext cx="8783629" cy="822305"/>
            <a:chOff x="4313083" y="342890"/>
            <a:chExt cx="8783629" cy="822305"/>
          </a:xfrm>
        </p:grpSpPr>
        <p:sp>
          <p:nvSpPr>
            <p:cNvPr id="19" name="Oval 18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83968" y="342890"/>
              <a:ext cx="79127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mèo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endParaRPr lang="en-US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Picture 10" descr="Blue Cartoon Cloud Creative, Blue, Clouds, Cartoon Clouds PNG Transparent  Clipart Image and PSD File for Free Download | Cartoon clouds, Cartoon clip  art, Cloud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80556" y1="56667" x2="84722" y2="56667"/>
                        <a14:backgroundMark x1="16111" y1="49167" x2="21111" y2="33333"/>
                        <a14:backgroundMark x1="28333" y1="33611" x2="37222" y2="26389"/>
                        <a14:backgroundMark x1="43056" y1="21667" x2="55556" y2="21667"/>
                        <a14:backgroundMark x1="65278" y1="26667" x2="68333" y2="41389"/>
                        <a14:backgroundMark x1="65833" y1="45000" x2="66389" y2="39444"/>
                        <a14:backgroundMark x1="71944" y1="47222" x2="83056" y2="56389"/>
                        <a14:backgroundMark x1="75833" y1="72222" x2="87778" y2="70000"/>
                        <a14:backgroundMark x1="38333" y1="80000" x2="52778" y2="78611"/>
                        <a14:backgroundMark x1="27500" y1="70000" x2="30556" y2="73333"/>
                        <a14:backgroundMark x1="19167" y1="67222" x2="22222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218">
            <a:off x="516293" y="-32717"/>
            <a:ext cx="1177267" cy="8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mile sun cartoon Premium vector PNG - Similar 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6667" l="1000" r="98000">
                        <a14:foregroundMark x1="66833" y1="24000" x2="75333" y2="10667"/>
                        <a14:foregroundMark x1="82333" y1="37667" x2="86333" y2="32000"/>
                        <a14:foregroundMark x1="84833" y1="54833" x2="96500" y2="47667"/>
                        <a14:foregroundMark x1="78500" y1="71833" x2="86000" y2="83000"/>
                        <a14:foregroundMark x1="66833" y1="80500" x2="69500" y2="86833"/>
                        <a14:foregroundMark x1="49000" y1="82000" x2="49000" y2="90833"/>
                        <a14:foregroundMark x1="24500" y1="85000" x2="34833" y2="73000"/>
                        <a14:foregroundMark x1="11000" y1="61500" x2="20500" y2="58333"/>
                        <a14:foregroundMark x1="5500" y1="43167" x2="16000" y2="43167"/>
                        <a14:foregroundMark x1="23333" y1="16667" x2="28000" y2="24000"/>
                        <a14:foregroundMark x1="49500" y1="11667" x2="48500" y2="18167"/>
                        <a14:foregroundMark x1="65000" y1="65833" x2="73500" y2="56500"/>
                        <a14:foregroundMark x1="72833" y1="55833" x2="72500" y2="45167"/>
                        <a14:foregroundMark x1="67000" y1="52500" x2="67500" y2="43500"/>
                        <a14:foregroundMark x1="49500" y1="71833" x2="59000" y2="7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453" y="227188"/>
            <a:ext cx="1093318" cy="10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lue Cartoon Cloud Creative, Blue, Clouds, Cartoon Clouds PNG Transparent  Clipart Image and PSD File for Free Download | Cartoon clouds, Cartoon clip  art, Cloud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80556" y1="56667" x2="84722" y2="56667"/>
                        <a14:backgroundMark x1="16111" y1="49167" x2="21111" y2="33333"/>
                        <a14:backgroundMark x1="28333" y1="33611" x2="37222" y2="26389"/>
                        <a14:backgroundMark x1="43056" y1="21667" x2="55556" y2="21667"/>
                        <a14:backgroundMark x1="65278" y1="26667" x2="68333" y2="41389"/>
                        <a14:backgroundMark x1="65833" y1="45000" x2="66389" y2="39444"/>
                        <a14:backgroundMark x1="71944" y1="47222" x2="83056" y2="56389"/>
                        <a14:backgroundMark x1="75833" y1="72222" x2="87778" y2="70000"/>
                        <a14:backgroundMark x1="38333" y1="80000" x2="52778" y2="78611"/>
                        <a14:backgroundMark x1="27500" y1="70000" x2="30556" y2="73333"/>
                        <a14:backgroundMark x1="19167" y1="67222" x2="22222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218">
            <a:off x="8820" y="460767"/>
            <a:ext cx="1443959" cy="10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99" b="2273"/>
          <a:stretch/>
        </p:blipFill>
        <p:spPr>
          <a:xfrm>
            <a:off x="-1" y="5496654"/>
            <a:ext cx="2158693" cy="1361346"/>
          </a:xfrm>
          <a:prstGeom prst="rect">
            <a:avLst/>
          </a:prstGeom>
        </p:spPr>
      </p:pic>
      <p:pic>
        <p:nvPicPr>
          <p:cNvPr id="1026" name="Picture 2" descr="Three colored cartoon balls yarn with knitting Vector Image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8598" r="17817" b="22932"/>
          <a:stretch/>
        </p:blipFill>
        <p:spPr bwMode="auto">
          <a:xfrm>
            <a:off x="10612237" y="5184733"/>
            <a:ext cx="1493185" cy="16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0" b="89510" l="10000" r="98000">
                        <a14:foregroundMark x1="28667" y1="67832" x2="52000" y2="5314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744" y="3274333"/>
            <a:ext cx="1428949" cy="136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8413" l="8029" r="100000">
                        <a14:foregroundMark x1="19708" y1="68254" x2="48175" y2="54762"/>
                        <a14:foregroundMark x1="19708" y1="61111" x2="38686" y2="500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8306" y="3398265"/>
            <a:ext cx="1255515" cy="1154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7500" l="0" r="100000">
                        <a14:backgroundMark x1="71014" y1="12500" x2="99275" y2="10000"/>
                        <a14:backgroundMark x1="4348" y1="77500" x2="10145" y2="55000"/>
                        <a14:backgroundMark x1="2174" y1="19167" x2="2174" y2="0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923" y="3254993"/>
            <a:ext cx="1213489" cy="1055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160" l="3650" r="94891">
                        <a14:foregroundMark x1="29927" y1="65546" x2="60584" y2="44538"/>
                        <a14:foregroundMark x1="22628" y1="60504" x2="36496" y2="51261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3136" y="3639985"/>
            <a:ext cx="1305107" cy="1133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113" b="96479" l="3356" r="97987">
                        <a14:foregroundMark x1="58389" y1="70423" x2="81879" y2="51408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52380" y="2988582"/>
            <a:ext cx="1367029" cy="13028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559" b="100000" l="0" r="100000">
                        <a14:foregroundMark x1="59722" y1="75735" x2="79167" y2="558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6945" y="3398265"/>
            <a:ext cx="1314791" cy="12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28398 -0.2627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6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75 -0.2574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0.43412 -0.179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4479 0.2770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30221 0.2724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933 0.270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37486"/>
              </p:ext>
            </p:extLst>
          </p:nvPr>
        </p:nvGraphicFramePr>
        <p:xfrm>
          <a:off x="2926583" y="1187347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27771"/>
              </p:ext>
            </p:extLst>
          </p:nvPr>
        </p:nvGraphicFramePr>
        <p:xfrm>
          <a:off x="206540" y="1190220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282115" y="1255386"/>
            <a:ext cx="2360244" cy="849857"/>
            <a:chOff x="314773" y="1278176"/>
            <a:chExt cx="2360244" cy="849857"/>
          </a:xfrm>
        </p:grpSpPr>
        <p:sp>
          <p:nvSpPr>
            <p:cNvPr id="8" name="Oval 7"/>
            <p:cNvSpPr/>
            <p:nvPr/>
          </p:nvSpPr>
          <p:spPr>
            <a:xfrm>
              <a:off x="314773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516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318215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820914" y="127817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4773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15516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18215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20914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315017" y="128921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293245" y="1252513"/>
            <a:ext cx="2575054" cy="852730"/>
            <a:chOff x="2325903" y="1275303"/>
            <a:chExt cx="2575054" cy="852730"/>
          </a:xfrm>
        </p:grpSpPr>
        <p:sp>
          <p:nvSpPr>
            <p:cNvPr id="3" name="Oval 2"/>
            <p:cNvSpPr/>
            <p:nvPr/>
          </p:nvSpPr>
          <p:spPr>
            <a:xfrm>
              <a:off x="3034816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535559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038258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40957" y="127530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325903" y="1768033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33369"/>
              </p:ext>
            </p:extLst>
          </p:nvPr>
        </p:nvGraphicFramePr>
        <p:xfrm>
          <a:off x="6674751" y="1198233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6750326" y="1263399"/>
            <a:ext cx="2360244" cy="371036"/>
            <a:chOff x="6782984" y="1286189"/>
            <a:chExt cx="2360244" cy="371036"/>
          </a:xfrm>
        </p:grpSpPr>
        <p:sp>
          <p:nvSpPr>
            <p:cNvPr id="19" name="Oval 18"/>
            <p:cNvSpPr/>
            <p:nvPr/>
          </p:nvSpPr>
          <p:spPr>
            <a:xfrm>
              <a:off x="6782984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83727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786426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289125" y="1286189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783228" y="1297225"/>
              <a:ext cx="360000" cy="360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52274"/>
              </p:ext>
            </p:extLst>
          </p:nvPr>
        </p:nvGraphicFramePr>
        <p:xfrm>
          <a:off x="9392162" y="1190906"/>
          <a:ext cx="2540760" cy="976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6750326" y="1256072"/>
            <a:ext cx="4583552" cy="857184"/>
            <a:chOff x="6782984" y="1278862"/>
            <a:chExt cx="4583552" cy="857184"/>
          </a:xfrm>
        </p:grpSpPr>
        <p:sp>
          <p:nvSpPr>
            <p:cNvPr id="23" name="Oval 22"/>
            <p:cNvSpPr/>
            <p:nvPr/>
          </p:nvSpPr>
          <p:spPr>
            <a:xfrm>
              <a:off x="6782984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283727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786426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289125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8783228" y="1776046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500395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001138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503837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1006536" y="1278862"/>
              <a:ext cx="360000" cy="36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216174" y="2381235"/>
            <a:ext cx="2870481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+   =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784200" y="2381234"/>
            <a:ext cx="293822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85557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198504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849913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C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846715" y="245559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B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302976" y="2455593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9294410" y="2455592"/>
            <a:ext cx="14013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148256" y="3478604"/>
            <a:ext cx="4398196" cy="2462949"/>
            <a:chOff x="2087729" y="3391518"/>
            <a:chExt cx="4398196" cy="2462949"/>
          </a:xfrm>
        </p:grpSpPr>
        <p:grpSp>
          <p:nvGrpSpPr>
            <p:cNvPr id="46" name="组合 248">
              <a:extLst>
                <a:ext uri="{FF2B5EF4-FFF2-40B4-BE49-F238E27FC236}">
                  <a16:creationId xmlns:a16="http://schemas.microsoft.com/office/drawing/2014/main" xmlns="" id="{E60EF4FA-D029-40C2-B254-4A070E4F1349}"/>
                </a:ext>
              </a:extLst>
            </p:cNvPr>
            <p:cNvGrpSpPr/>
            <p:nvPr/>
          </p:nvGrpSpPr>
          <p:grpSpPr>
            <a:xfrm>
              <a:off x="2087729" y="3391518"/>
              <a:ext cx="4398196" cy="2462949"/>
              <a:chOff x="3246438" y="1068388"/>
              <a:chExt cx="5711825" cy="4678363"/>
            </a:xfrm>
            <a:solidFill>
              <a:schemeClr val="accent5"/>
            </a:solidFill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xmlns="" id="{ED140D45-88FC-4456-AF7D-69935945A14A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xmlns="" id="{12C1802C-6871-4EBB-83C3-142BB5A7EC18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xmlns="" id="{0A22A4A6-5149-4191-A791-A15890F53B6A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xmlns="" id="{38D1CAA0-ED6F-42E0-B214-61C3B8452CBD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xmlns="" id="{111F34C7-707A-4BDB-9BD5-E16FEB0158B5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xmlns="" id="{39F7AFCA-41E3-4FFB-A125-26B16D405843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xmlns="" id="{35C5AA10-EDB8-4EC1-998E-F1F7916671E5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grpSp>
            <p:nvGrpSpPr>
              <p:cNvPr id="54" name="组合 258">
                <a:extLst>
                  <a:ext uri="{FF2B5EF4-FFF2-40B4-BE49-F238E27FC236}">
                    <a16:creationId xmlns:a16="http://schemas.microsoft.com/office/drawing/2014/main" xmlns="" id="{3A0369C8-EFD4-4D39-8B4B-947591F1A41B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55" name="Freeform 12">
                  <a:extLst>
                    <a:ext uri="{FF2B5EF4-FFF2-40B4-BE49-F238E27FC236}">
                      <a16:creationId xmlns:a16="http://schemas.microsoft.com/office/drawing/2014/main" xmlns="" id="{CF54D3D4-DAB1-4B79-A21D-23742FD758B0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xmlns="" id="{A6AFA18D-8E31-43BB-BFA1-84877C5C887C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7" name="Freeform 14">
                  <a:extLst>
                    <a:ext uri="{FF2B5EF4-FFF2-40B4-BE49-F238E27FC236}">
                      <a16:creationId xmlns:a16="http://schemas.microsoft.com/office/drawing/2014/main" xmlns="" id="{0F0E0A0D-E171-47C2-BA6C-342981D62F0F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8" name="Freeform 15">
                  <a:extLst>
                    <a:ext uri="{FF2B5EF4-FFF2-40B4-BE49-F238E27FC236}">
                      <a16:creationId xmlns:a16="http://schemas.microsoft.com/office/drawing/2014/main" xmlns="" id="{8D55B1BF-D7CC-49EA-A88D-D13566EC54A5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xmlns="" id="{1E8E9080-1EA4-42EA-BAAB-6440942E1F93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xmlns="" id="{DD0D7169-759E-4D52-9342-AF726C381200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xmlns="" id="{EBF02C16-DF63-4D19-BCA3-FAD686BAE49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xmlns="" id="{E653ECDE-289C-446E-9D23-8A1EE488543C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xmlns="" id="{E1BEF1CF-A414-4516-8D12-0C8DB3ECCD3C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xmlns="" id="{821E325C-FA3C-4337-88AE-3B15E7E59A78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xmlns="" id="{00198B7C-361F-4317-85B3-C68EEEB42F6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xmlns="" id="{DD050999-6B6B-4B10-9F01-3E459DD6CA02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xmlns="" id="{CB519911-99B2-49E2-853F-8B623A0909FD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xmlns="" id="{B3EA64BC-B1F4-4D17-ABD2-0DB987CC802A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xmlns="" id="{78306668-DBA0-48AF-AE71-60A71CAAA3DA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xmlns="" id="{A414946F-8DAB-4482-834B-0EF414EE3EA9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xmlns="" id="{38CD2FD7-5E93-445C-9B2E-BD7D3B276651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xmlns="" id="{0DD03BEA-FDFE-4CFC-9C36-A0689ABE4969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xmlns="" id="{4CCBB9F9-9B68-45BB-BD91-D64AC6692F16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xmlns="" id="{AEEA3896-1B1F-4374-B707-E0D12AC502E7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xmlns="" id="{45F4C525-627F-4826-86D1-D149254D8C47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xmlns="" id="{D136BD46-3A45-43D1-9C44-A558A3AF7E87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xmlns="" id="{39335770-0C36-411B-9284-32530BB4F03A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xmlns="" id="{18E07E08-77D8-4C52-B946-A29FC7623EFB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xmlns="" id="{CBF0B173-484B-4DF1-AE5C-35B16376C69A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0" name="Freeform 37">
                  <a:extLst>
                    <a:ext uri="{FF2B5EF4-FFF2-40B4-BE49-F238E27FC236}">
                      <a16:creationId xmlns:a16="http://schemas.microsoft.com/office/drawing/2014/main" xmlns="" id="{4762159F-1DE9-4705-8B0C-D279588BAEFC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1" name="Freeform 38">
                  <a:extLst>
                    <a:ext uri="{FF2B5EF4-FFF2-40B4-BE49-F238E27FC236}">
                      <a16:creationId xmlns:a16="http://schemas.microsoft.com/office/drawing/2014/main" xmlns="" id="{599D7163-8942-4B3B-A5A3-5CECA2171DA0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2" name="Freeform 39">
                  <a:extLst>
                    <a:ext uri="{FF2B5EF4-FFF2-40B4-BE49-F238E27FC236}">
                      <a16:creationId xmlns:a16="http://schemas.microsoft.com/office/drawing/2014/main" xmlns="" id="{F0C4E553-5216-40B8-A394-57BD807909AF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xmlns="" id="{3BFB5C9F-3ABF-447F-97EA-00BCB6CEF31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4" name="Freeform 41">
                  <a:extLst>
                    <a:ext uri="{FF2B5EF4-FFF2-40B4-BE49-F238E27FC236}">
                      <a16:creationId xmlns:a16="http://schemas.microsoft.com/office/drawing/2014/main" xmlns="" id="{1F73D2B2-1B01-44E2-92BF-9547080CF85A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5" name="Freeform 42">
                  <a:extLst>
                    <a:ext uri="{FF2B5EF4-FFF2-40B4-BE49-F238E27FC236}">
                      <a16:creationId xmlns:a16="http://schemas.microsoft.com/office/drawing/2014/main" xmlns="" id="{04BEAE07-FC42-486D-B689-47BFF9B0D48B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6" name="Freeform 43">
                  <a:extLst>
                    <a:ext uri="{FF2B5EF4-FFF2-40B4-BE49-F238E27FC236}">
                      <a16:creationId xmlns:a16="http://schemas.microsoft.com/office/drawing/2014/main" xmlns="" id="{6937C6C5-5A2B-4BB8-9743-51492E6C391F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7" name="Freeform 44">
                  <a:extLst>
                    <a:ext uri="{FF2B5EF4-FFF2-40B4-BE49-F238E27FC236}">
                      <a16:creationId xmlns:a16="http://schemas.microsoft.com/office/drawing/2014/main" xmlns="" id="{EF9F303A-B0E1-41A6-861E-D86F66B8B1AD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8" name="Freeform 45">
                  <a:extLst>
                    <a:ext uri="{FF2B5EF4-FFF2-40B4-BE49-F238E27FC236}">
                      <a16:creationId xmlns:a16="http://schemas.microsoft.com/office/drawing/2014/main" xmlns="" id="{A2E96032-AA9E-46DD-9FE7-68E0C36440FC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89" name="Freeform 46">
                  <a:extLst>
                    <a:ext uri="{FF2B5EF4-FFF2-40B4-BE49-F238E27FC236}">
                      <a16:creationId xmlns:a16="http://schemas.microsoft.com/office/drawing/2014/main" xmlns="" id="{A644DA1C-FE6B-43BE-87F8-D2F28149E1A2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0" name="Freeform 47">
                  <a:extLst>
                    <a:ext uri="{FF2B5EF4-FFF2-40B4-BE49-F238E27FC236}">
                      <a16:creationId xmlns:a16="http://schemas.microsoft.com/office/drawing/2014/main" xmlns="" id="{7C3614D9-6742-4C61-B188-8A64D6F2A2BE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1" name="Freeform 48">
                  <a:extLst>
                    <a:ext uri="{FF2B5EF4-FFF2-40B4-BE49-F238E27FC236}">
                      <a16:creationId xmlns:a16="http://schemas.microsoft.com/office/drawing/2014/main" xmlns="" id="{F640357E-1C80-4FAC-90B2-3CA87A964773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2" name="Freeform 49">
                  <a:extLst>
                    <a:ext uri="{FF2B5EF4-FFF2-40B4-BE49-F238E27FC236}">
                      <a16:creationId xmlns:a16="http://schemas.microsoft.com/office/drawing/2014/main" xmlns="" id="{FFA3751C-0206-4314-BCAC-61851B5F4925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3" name="Freeform 50">
                  <a:extLst>
                    <a:ext uri="{FF2B5EF4-FFF2-40B4-BE49-F238E27FC236}">
                      <a16:creationId xmlns:a16="http://schemas.microsoft.com/office/drawing/2014/main" xmlns="" id="{19894AA9-B367-4CE6-924F-09B61FC53B7A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4" name="Freeform 51">
                  <a:extLst>
                    <a:ext uri="{FF2B5EF4-FFF2-40B4-BE49-F238E27FC236}">
                      <a16:creationId xmlns:a16="http://schemas.microsoft.com/office/drawing/2014/main" xmlns="" id="{E3AA7A1A-3980-4A51-A07B-D09D35D3BBC8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5" name="Freeform 52">
                  <a:extLst>
                    <a:ext uri="{FF2B5EF4-FFF2-40B4-BE49-F238E27FC236}">
                      <a16:creationId xmlns:a16="http://schemas.microsoft.com/office/drawing/2014/main" xmlns="" id="{BE5C0B9D-822E-4EF9-A0CA-4177CC51B934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6" name="Freeform 53">
                  <a:extLst>
                    <a:ext uri="{FF2B5EF4-FFF2-40B4-BE49-F238E27FC236}">
                      <a16:creationId xmlns:a16="http://schemas.microsoft.com/office/drawing/2014/main" xmlns="" id="{85A8CB10-11AD-4E23-8DB0-9D63809E2970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7" name="Freeform 54">
                  <a:extLst>
                    <a:ext uri="{FF2B5EF4-FFF2-40B4-BE49-F238E27FC236}">
                      <a16:creationId xmlns:a16="http://schemas.microsoft.com/office/drawing/2014/main" xmlns="" id="{A8142418-97B6-43B6-89B3-3727733B13BA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8" name="Freeform 55">
                  <a:extLst>
                    <a:ext uri="{FF2B5EF4-FFF2-40B4-BE49-F238E27FC236}">
                      <a16:creationId xmlns:a16="http://schemas.microsoft.com/office/drawing/2014/main" xmlns="" id="{DDEDB5F3-A50B-4BA7-A156-AE0C321985F4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99" name="Freeform 56">
                  <a:extLst>
                    <a:ext uri="{FF2B5EF4-FFF2-40B4-BE49-F238E27FC236}">
                      <a16:creationId xmlns:a16="http://schemas.microsoft.com/office/drawing/2014/main" xmlns="" id="{99D4579F-4430-453D-BB78-17068AE81E22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0" name="Freeform 57">
                  <a:extLst>
                    <a:ext uri="{FF2B5EF4-FFF2-40B4-BE49-F238E27FC236}">
                      <a16:creationId xmlns:a16="http://schemas.microsoft.com/office/drawing/2014/main" xmlns="" id="{D39BB021-699D-483C-8D43-D4FB88902F1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1" name="Freeform 58">
                  <a:extLst>
                    <a:ext uri="{FF2B5EF4-FFF2-40B4-BE49-F238E27FC236}">
                      <a16:creationId xmlns:a16="http://schemas.microsoft.com/office/drawing/2014/main" xmlns="" id="{0B3582C9-0F20-4B92-AD6B-7DFD1E8729C9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2" name="Freeform 59">
                  <a:extLst>
                    <a:ext uri="{FF2B5EF4-FFF2-40B4-BE49-F238E27FC236}">
                      <a16:creationId xmlns:a16="http://schemas.microsoft.com/office/drawing/2014/main" xmlns="" id="{9D0C5A6C-7373-4FC6-9E93-C7DFAD0F9F7D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3" name="Freeform 60">
                  <a:extLst>
                    <a:ext uri="{FF2B5EF4-FFF2-40B4-BE49-F238E27FC236}">
                      <a16:creationId xmlns:a16="http://schemas.microsoft.com/office/drawing/2014/main" xmlns="" id="{B0B2B86C-F4A7-4E37-99C6-51888950B246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4" name="Freeform 61">
                  <a:extLst>
                    <a:ext uri="{FF2B5EF4-FFF2-40B4-BE49-F238E27FC236}">
                      <a16:creationId xmlns:a16="http://schemas.microsoft.com/office/drawing/2014/main" xmlns="" id="{6FF23E8F-A36B-42E6-B47F-E05C45BE4FD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5" name="Freeform 62">
                  <a:extLst>
                    <a:ext uri="{FF2B5EF4-FFF2-40B4-BE49-F238E27FC236}">
                      <a16:creationId xmlns:a16="http://schemas.microsoft.com/office/drawing/2014/main" xmlns="" id="{1EAFE506-A12C-4198-8EA5-484428A5B6B4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6" name="Freeform 63">
                  <a:extLst>
                    <a:ext uri="{FF2B5EF4-FFF2-40B4-BE49-F238E27FC236}">
                      <a16:creationId xmlns:a16="http://schemas.microsoft.com/office/drawing/2014/main" xmlns="" id="{72132CA0-C837-478D-947D-7936957EABE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7" name="Freeform 64">
                  <a:extLst>
                    <a:ext uri="{FF2B5EF4-FFF2-40B4-BE49-F238E27FC236}">
                      <a16:creationId xmlns:a16="http://schemas.microsoft.com/office/drawing/2014/main" xmlns="" id="{076BE9FE-DB78-459D-8D3C-2BA95DEEDF16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8" name="Freeform 65">
                  <a:extLst>
                    <a:ext uri="{FF2B5EF4-FFF2-40B4-BE49-F238E27FC236}">
                      <a16:creationId xmlns:a16="http://schemas.microsoft.com/office/drawing/2014/main" xmlns="" id="{2E172F7A-9521-4F03-AD24-5581BBE083A9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09" name="Freeform 66">
                  <a:extLst>
                    <a:ext uri="{FF2B5EF4-FFF2-40B4-BE49-F238E27FC236}">
                      <a16:creationId xmlns:a16="http://schemas.microsoft.com/office/drawing/2014/main" xmlns="" id="{C5AAAB9C-99B2-49B9-9978-062EB3CB5B18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0" name="Freeform 67">
                  <a:extLst>
                    <a:ext uri="{FF2B5EF4-FFF2-40B4-BE49-F238E27FC236}">
                      <a16:creationId xmlns:a16="http://schemas.microsoft.com/office/drawing/2014/main" xmlns="" id="{8CB3B2E0-6F21-45D9-AE3F-5DD588D8F7B9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1" name="Freeform 68">
                  <a:extLst>
                    <a:ext uri="{FF2B5EF4-FFF2-40B4-BE49-F238E27FC236}">
                      <a16:creationId xmlns:a16="http://schemas.microsoft.com/office/drawing/2014/main" xmlns="" id="{02F6DC29-EF41-4F6F-B0C6-B03CC5E9832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2" name="Freeform 69">
                  <a:extLst>
                    <a:ext uri="{FF2B5EF4-FFF2-40B4-BE49-F238E27FC236}">
                      <a16:creationId xmlns:a16="http://schemas.microsoft.com/office/drawing/2014/main" xmlns="" id="{B283505A-0112-4760-9997-164173F0B04B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3" name="Freeform 70">
                  <a:extLst>
                    <a:ext uri="{FF2B5EF4-FFF2-40B4-BE49-F238E27FC236}">
                      <a16:creationId xmlns:a16="http://schemas.microsoft.com/office/drawing/2014/main" xmlns="" id="{6C4AD9F0-82A7-4D4A-9B9B-3E56CCDF0A97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4" name="Freeform 71">
                  <a:extLst>
                    <a:ext uri="{FF2B5EF4-FFF2-40B4-BE49-F238E27FC236}">
                      <a16:creationId xmlns:a16="http://schemas.microsoft.com/office/drawing/2014/main" xmlns="" id="{B4F9A8DB-9D65-47D9-89AE-878F654D0750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5" name="Freeform 72">
                  <a:extLst>
                    <a:ext uri="{FF2B5EF4-FFF2-40B4-BE49-F238E27FC236}">
                      <a16:creationId xmlns:a16="http://schemas.microsoft.com/office/drawing/2014/main" xmlns="" id="{1CF96E1B-6DE0-4B35-96D3-FB1879F28E74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6" name="Freeform 73">
                  <a:extLst>
                    <a:ext uri="{FF2B5EF4-FFF2-40B4-BE49-F238E27FC236}">
                      <a16:creationId xmlns:a16="http://schemas.microsoft.com/office/drawing/2014/main" xmlns="" id="{0EC09E56-41C2-458A-BED9-74760B9D96D5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7" name="Freeform 74">
                  <a:extLst>
                    <a:ext uri="{FF2B5EF4-FFF2-40B4-BE49-F238E27FC236}">
                      <a16:creationId xmlns:a16="http://schemas.microsoft.com/office/drawing/2014/main" xmlns="" id="{9A078F2C-BD89-4BE7-AC03-FAF38F49F64F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8" name="Freeform 75">
                  <a:extLst>
                    <a:ext uri="{FF2B5EF4-FFF2-40B4-BE49-F238E27FC236}">
                      <a16:creationId xmlns:a16="http://schemas.microsoft.com/office/drawing/2014/main" xmlns="" id="{BE84896A-C37F-43AA-9A2F-9E57A7D5B8B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19" name="Freeform 76">
                  <a:extLst>
                    <a:ext uri="{FF2B5EF4-FFF2-40B4-BE49-F238E27FC236}">
                      <a16:creationId xmlns:a16="http://schemas.microsoft.com/office/drawing/2014/main" xmlns="" id="{D4A6AC32-16DB-44D1-A19F-638C42B19A58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0" name="Freeform 77">
                  <a:extLst>
                    <a:ext uri="{FF2B5EF4-FFF2-40B4-BE49-F238E27FC236}">
                      <a16:creationId xmlns:a16="http://schemas.microsoft.com/office/drawing/2014/main" xmlns="" id="{AFE79A0C-A65E-40E7-9A0A-65318D47AE2F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1" name="Freeform 78">
                  <a:extLst>
                    <a:ext uri="{FF2B5EF4-FFF2-40B4-BE49-F238E27FC236}">
                      <a16:creationId xmlns:a16="http://schemas.microsoft.com/office/drawing/2014/main" xmlns="" id="{4F66691C-AB1B-44A8-BBB3-EC4A805EACD0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2" name="Freeform 79">
                  <a:extLst>
                    <a:ext uri="{FF2B5EF4-FFF2-40B4-BE49-F238E27FC236}">
                      <a16:creationId xmlns:a16="http://schemas.microsoft.com/office/drawing/2014/main" xmlns="" id="{3C8F8DC2-D928-443D-AEA3-0C19C775E808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3" name="Freeform 80">
                  <a:extLst>
                    <a:ext uri="{FF2B5EF4-FFF2-40B4-BE49-F238E27FC236}">
                      <a16:creationId xmlns:a16="http://schemas.microsoft.com/office/drawing/2014/main" xmlns="" id="{01C659B3-DE9E-4A3F-8AE9-12721A265EC2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4" name="Freeform 81">
                  <a:extLst>
                    <a:ext uri="{FF2B5EF4-FFF2-40B4-BE49-F238E27FC236}">
                      <a16:creationId xmlns:a16="http://schemas.microsoft.com/office/drawing/2014/main" xmlns="" id="{060F089B-4543-456D-8B51-F9B4E09DA5C5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5" name="Freeform 82">
                  <a:extLst>
                    <a:ext uri="{FF2B5EF4-FFF2-40B4-BE49-F238E27FC236}">
                      <a16:creationId xmlns:a16="http://schemas.microsoft.com/office/drawing/2014/main" xmlns="" id="{352BB93F-079E-49A9-8961-3A3E76841367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6" name="Freeform 83">
                  <a:extLst>
                    <a:ext uri="{FF2B5EF4-FFF2-40B4-BE49-F238E27FC236}">
                      <a16:creationId xmlns:a16="http://schemas.microsoft.com/office/drawing/2014/main" xmlns="" id="{A518DB11-F431-44DC-9051-FA43536F685B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7" name="Freeform 84">
                  <a:extLst>
                    <a:ext uri="{FF2B5EF4-FFF2-40B4-BE49-F238E27FC236}">
                      <a16:creationId xmlns:a16="http://schemas.microsoft.com/office/drawing/2014/main" xmlns="" id="{A93BCAF7-1D6E-47AE-B8BF-E1FD90062B02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8" name="Freeform 85">
                  <a:extLst>
                    <a:ext uri="{FF2B5EF4-FFF2-40B4-BE49-F238E27FC236}">
                      <a16:creationId xmlns:a16="http://schemas.microsoft.com/office/drawing/2014/main" xmlns="" id="{64E72892-A253-4647-B4C4-0A0C03D0B939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29" name="Freeform 86">
                  <a:extLst>
                    <a:ext uri="{FF2B5EF4-FFF2-40B4-BE49-F238E27FC236}">
                      <a16:creationId xmlns:a16="http://schemas.microsoft.com/office/drawing/2014/main" xmlns="" id="{185D9DBD-26DE-43E9-B1F3-7DAD0BF460FA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0" name="Freeform 87">
                  <a:extLst>
                    <a:ext uri="{FF2B5EF4-FFF2-40B4-BE49-F238E27FC236}">
                      <a16:creationId xmlns:a16="http://schemas.microsoft.com/office/drawing/2014/main" xmlns="" id="{AE320AE9-F07E-436B-ADA7-0C5CAB05718B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1" name="Freeform 88">
                  <a:extLst>
                    <a:ext uri="{FF2B5EF4-FFF2-40B4-BE49-F238E27FC236}">
                      <a16:creationId xmlns:a16="http://schemas.microsoft.com/office/drawing/2014/main" xmlns="" id="{FD69FC9A-6CDE-4D8D-AD2A-85AA3DE932D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2" name="Freeform 89">
                  <a:extLst>
                    <a:ext uri="{FF2B5EF4-FFF2-40B4-BE49-F238E27FC236}">
                      <a16:creationId xmlns:a16="http://schemas.microsoft.com/office/drawing/2014/main" xmlns="" id="{1A123E40-7312-4A67-B37B-4B87F1270BD1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3" name="Freeform 90">
                  <a:extLst>
                    <a:ext uri="{FF2B5EF4-FFF2-40B4-BE49-F238E27FC236}">
                      <a16:creationId xmlns:a16="http://schemas.microsoft.com/office/drawing/2014/main" xmlns="" id="{441761D3-9D8C-4E93-AF00-3F135240D8A2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4" name="Freeform 91">
                  <a:extLst>
                    <a:ext uri="{FF2B5EF4-FFF2-40B4-BE49-F238E27FC236}">
                      <a16:creationId xmlns:a16="http://schemas.microsoft.com/office/drawing/2014/main" xmlns="" id="{0EE2059B-C374-423E-B26D-783F9AB29A0A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  <p:sp>
              <p:nvSpPr>
                <p:cNvPr id="135" name="Freeform 92">
                  <a:extLst>
                    <a:ext uri="{FF2B5EF4-FFF2-40B4-BE49-F238E27FC236}">
                      <a16:creationId xmlns:a16="http://schemas.microsoft.com/office/drawing/2014/main" xmlns="" id="{51AECEDC-E9C9-4E06-B39E-F51F7DBBD0FB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24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endParaRPr>
                </a:p>
              </p:txBody>
            </p:sp>
          </p:grpSp>
        </p:grpSp>
        <p:sp>
          <p:nvSpPr>
            <p:cNvPr id="136" name="Rectangle 135"/>
            <p:cNvSpPr/>
            <p:nvPr/>
          </p:nvSpPr>
          <p:spPr>
            <a:xfrm>
              <a:off x="2465852" y="4022658"/>
              <a:ext cx="3650358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So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sánh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kết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của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2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phép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ounded Rectangle 137"/>
          <p:cNvSpPr/>
          <p:nvPr/>
        </p:nvSpPr>
        <p:spPr>
          <a:xfrm>
            <a:off x="7042671" y="4218241"/>
            <a:ext cx="373403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 + 5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+ 9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837509" y="137020"/>
            <a:ext cx="6516982" cy="822305"/>
            <a:chOff x="4313083" y="342890"/>
            <a:chExt cx="6516982" cy="822305"/>
          </a:xfrm>
        </p:grpSpPr>
        <p:sp>
          <p:nvSpPr>
            <p:cNvPr id="143" name="Oval 142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183968" y="342890"/>
              <a:ext cx="56460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4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  <p:bldP spid="1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736536" y="986877"/>
            <a:ext cx="9421586" cy="1872343"/>
            <a:chOff x="1338943" y="903514"/>
            <a:chExt cx="10178144" cy="2047733"/>
          </a:xfrm>
        </p:grpSpPr>
        <p:sp>
          <p:nvSpPr>
            <p:cNvPr id="73" name="Rounded Rectangle 72"/>
            <p:cNvSpPr/>
            <p:nvPr/>
          </p:nvSpPr>
          <p:spPr>
            <a:xfrm>
              <a:off x="1338943" y="903514"/>
              <a:ext cx="10178144" cy="2047733"/>
            </a:xfrm>
            <a:prstGeom prst="roundRect">
              <a:avLst>
                <a:gd name="adj" fmla="val 12414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2584" y="1195206"/>
              <a:ext cx="4482530" cy="853077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2522" y="2135282"/>
              <a:ext cx="1982653" cy="81596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5070" y="1195205"/>
              <a:ext cx="4482530" cy="853077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5632" y="2173224"/>
              <a:ext cx="2021406" cy="778023"/>
            </a:xfrm>
            <a:prstGeom prst="rect">
              <a:avLst/>
            </a:prstGeom>
          </p:spPr>
        </p:pic>
      </p:grpSp>
      <p:sp>
        <p:nvSpPr>
          <p:cNvPr id="75" name="Rectangle 74"/>
          <p:cNvSpPr/>
          <p:nvPr/>
        </p:nvSpPr>
        <p:spPr>
          <a:xfrm>
            <a:off x="535337" y="986877"/>
            <a:ext cx="896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837509" y="137020"/>
            <a:ext cx="6516982" cy="822305"/>
            <a:chOff x="4313083" y="342890"/>
            <a:chExt cx="6516982" cy="822305"/>
          </a:xfrm>
        </p:grpSpPr>
        <p:sp>
          <p:nvSpPr>
            <p:cNvPr id="77" name="Oval 76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83968" y="342890"/>
              <a:ext cx="56460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kern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en-US" sz="16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35337" y="3196311"/>
            <a:ext cx="10500571" cy="1559148"/>
            <a:chOff x="535337" y="3196311"/>
            <a:chExt cx="10500571" cy="1559148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0002" y="3196311"/>
              <a:ext cx="4308095" cy="1507122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87627" y="3213140"/>
              <a:ext cx="4348281" cy="1542319"/>
            </a:xfrm>
            <a:prstGeom prst="rect">
              <a:avLst/>
            </a:prstGeom>
          </p:spPr>
        </p:pic>
        <p:sp>
          <p:nvSpPr>
            <p:cNvPr id="165" name="Rectangle 164"/>
            <p:cNvSpPr/>
            <p:nvPr/>
          </p:nvSpPr>
          <p:spPr>
            <a:xfrm>
              <a:off x="535337" y="3196311"/>
              <a:ext cx="522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535337" y="4882525"/>
            <a:ext cx="10508217" cy="1604597"/>
            <a:chOff x="535337" y="4882525"/>
            <a:chExt cx="10508217" cy="1604597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43689" y="4938026"/>
              <a:ext cx="4340346" cy="1549096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87627" y="4913212"/>
              <a:ext cx="4355927" cy="1573910"/>
            </a:xfrm>
            <a:prstGeom prst="rect">
              <a:avLst/>
            </a:prstGeom>
          </p:spPr>
        </p:pic>
        <p:sp>
          <p:nvSpPr>
            <p:cNvPr id="166" name="Rectangle 165"/>
            <p:cNvSpPr/>
            <p:nvPr/>
          </p:nvSpPr>
          <p:spPr>
            <a:xfrm>
              <a:off x="535337" y="4882525"/>
              <a:ext cx="5421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5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0213" y="436391"/>
            <a:ext cx="6526600" cy="822305"/>
            <a:chOff x="4313083" y="342890"/>
            <a:chExt cx="6526600" cy="822305"/>
          </a:xfrm>
        </p:grpSpPr>
        <p:sp>
          <p:nvSpPr>
            <p:cNvPr id="3" name="Oval 2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83968" y="342890"/>
              <a:ext cx="565571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phép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(</a:t>
              </a:r>
              <a:r>
                <a:rPr lang="en-US" sz="4000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4000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mẫu</a:t>
              </a:r>
              <a:r>
                <a:rPr lang="en-US" sz="4000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37428"/>
              </p:ext>
            </p:extLst>
          </p:nvPr>
        </p:nvGraphicFramePr>
        <p:xfrm>
          <a:off x="3164437" y="2040955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6000" sy="106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627238"/>
              </p:ext>
            </p:extLst>
          </p:nvPr>
        </p:nvGraphicFramePr>
        <p:xfrm>
          <a:off x="444394" y="2043828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19969" y="2106121"/>
            <a:ext cx="4083485" cy="852730"/>
            <a:chOff x="519969" y="2106121"/>
            <a:chExt cx="4083485" cy="852730"/>
          </a:xfrm>
        </p:grpSpPr>
        <p:sp>
          <p:nvSpPr>
            <p:cNvPr id="13" name="Oval 12"/>
            <p:cNvSpPr/>
            <p:nvPr/>
          </p:nvSpPr>
          <p:spPr>
            <a:xfrm>
              <a:off x="519969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20712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523411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026110" y="210899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9969" y="2598851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20712" y="2598851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523411" y="25988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026110" y="25988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20213" y="2120030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40012" y="21061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40755" y="21061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43454" y="210612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31099" y="2598851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915029"/>
              </p:ext>
            </p:extLst>
          </p:nvPr>
        </p:nvGraphicFramePr>
        <p:xfrm>
          <a:off x="9483707" y="2043978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15387"/>
              </p:ext>
            </p:extLst>
          </p:nvPr>
        </p:nvGraphicFramePr>
        <p:xfrm>
          <a:off x="6763664" y="2046851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839239" y="2109144"/>
            <a:ext cx="4083485" cy="852730"/>
            <a:chOff x="6839239" y="2109144"/>
            <a:chExt cx="4083485" cy="852730"/>
          </a:xfrm>
        </p:grpSpPr>
        <p:sp>
          <p:nvSpPr>
            <p:cNvPr id="34" name="Oval 33"/>
            <p:cNvSpPr/>
            <p:nvPr/>
          </p:nvSpPr>
          <p:spPr>
            <a:xfrm>
              <a:off x="6839239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339982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42681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345380" y="2112017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839239" y="2601874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339982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42681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45380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839483" y="212305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9559282" y="210914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0060025" y="210914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0562724" y="210914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850369" y="2601874"/>
              <a:ext cx="360000" cy="3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2152052" y="3281978"/>
            <a:ext cx="2124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83228" y="3322413"/>
            <a:ext cx="2101946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7069" y="132455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41722" y="326953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13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383228" y="331954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13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228982" y="4523041"/>
            <a:ext cx="3734037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+ 6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6 + 7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49" grpId="0"/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01493" y="224753"/>
            <a:ext cx="6257296" cy="822305"/>
            <a:chOff x="4313083" y="342890"/>
            <a:chExt cx="6257296" cy="822305"/>
          </a:xfrm>
        </p:grpSpPr>
        <p:sp>
          <p:nvSpPr>
            <p:cNvPr id="3" name="Oval 2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83968" y="342890"/>
              <a:ext cx="53864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phép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mẫu</a:t>
              </a:r>
              <a:endParaRPr lang="en-US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22577"/>
              </p:ext>
            </p:extLst>
          </p:nvPr>
        </p:nvGraphicFramePr>
        <p:xfrm>
          <a:off x="3105419" y="2094775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50789"/>
              </p:ext>
            </p:extLst>
          </p:nvPr>
        </p:nvGraphicFramePr>
        <p:xfrm>
          <a:off x="385376" y="2097648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0951" y="2159941"/>
            <a:ext cx="3080043" cy="852730"/>
            <a:chOff x="460951" y="2159941"/>
            <a:chExt cx="3080043" cy="852730"/>
          </a:xfrm>
        </p:grpSpPr>
        <p:sp>
          <p:nvSpPr>
            <p:cNvPr id="51" name="Oval 50"/>
            <p:cNvSpPr/>
            <p:nvPr/>
          </p:nvSpPr>
          <p:spPr>
            <a:xfrm>
              <a:off x="460951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961694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464393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967092" y="2162814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60951" y="2652671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961694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464393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967092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1195" y="2173850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180994" y="215994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72081" y="265267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69195"/>
              </p:ext>
            </p:extLst>
          </p:nvPr>
        </p:nvGraphicFramePr>
        <p:xfrm>
          <a:off x="9190535" y="2080866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693888"/>
              </p:ext>
            </p:extLst>
          </p:nvPr>
        </p:nvGraphicFramePr>
        <p:xfrm>
          <a:off x="6470492" y="2083739"/>
          <a:ext cx="2540760" cy="97687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4000" sy="104000" algn="ctr" rotWithShape="0">
                    <a:srgbClr val="00B0F0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50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4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546067" y="2146032"/>
            <a:ext cx="3080043" cy="852730"/>
            <a:chOff x="6546067" y="2146032"/>
            <a:chExt cx="3080043" cy="852730"/>
          </a:xfrm>
        </p:grpSpPr>
        <p:sp>
          <p:nvSpPr>
            <p:cNvPr id="64" name="Oval 63"/>
            <p:cNvSpPr/>
            <p:nvPr/>
          </p:nvSpPr>
          <p:spPr>
            <a:xfrm>
              <a:off x="6546067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046810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549509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052208" y="2148905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546067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046810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549509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052208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8546311" y="2159941"/>
              <a:ext cx="360000" cy="3600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266110" y="214603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557197" y="2638762"/>
              <a:ext cx="360000" cy="36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1977422" y="3357885"/>
            <a:ext cx="2124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8383228" y="3322413"/>
            <a:ext cx="2101946" cy="64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en-US" sz="12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988890" y="332292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11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384110" y="3322920"/>
            <a:ext cx="2124000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+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32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11</a:t>
            </a:r>
            <a:endParaRPr lang="en-US" sz="1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4228982" y="4523041"/>
            <a:ext cx="3734037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+ 5 </a:t>
            </a:r>
            <a:r>
              <a:rPr lang="en-US" sz="4800" kern="0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800" kern="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 + 6</a:t>
            </a:r>
            <a:endParaRPr lang="en-US" sz="2400" kern="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7069" y="1324552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05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</a:endParaRPr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85822" y="787737"/>
            <a:ext cx="3323801" cy="720000"/>
            <a:chOff x="4313083" y="342890"/>
            <a:chExt cx="3323801" cy="720000"/>
          </a:xfrm>
        </p:grpSpPr>
        <p:sp>
          <p:nvSpPr>
            <p:cNvPr id="38" name="Oval 37"/>
            <p:cNvSpPr/>
            <p:nvPr/>
          </p:nvSpPr>
          <p:spPr>
            <a:xfrm>
              <a:off x="4313083" y="342890"/>
              <a:ext cx="720000" cy="720000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1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3968" y="342890"/>
              <a:ext cx="245291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r>
                <a:rPr lang="en-US" sz="40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nhẩm</a:t>
              </a:r>
              <a:endParaRPr lang="en-US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73621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 + 9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621" y="3145304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 + 8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5099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 + 8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5099" y="3145304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 + 7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76202" y="210043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+ 9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6202" y="3117285"/>
            <a:ext cx="174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solidFill>
                  <a:srgbClr val="FF66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 + 7</a:t>
            </a:r>
            <a:endParaRPr lang="en-US" sz="2800" kern="0" dirty="0">
              <a:solidFill>
                <a:srgbClr val="FF66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warp dir="in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94564" y="1227517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3190189" y="4280851"/>
            <a:ext cx="1638302" cy="26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03638" y="1614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9+2=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1455" y="2376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9+6=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21455" y="3138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9+8=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0307" y="3900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9+9=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35294" y="1613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2375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3137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753223" y="3899547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0" y="2158117"/>
            <a:ext cx="847545" cy="84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6" y="1527435"/>
            <a:ext cx="776327" cy="776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16" y="2515680"/>
            <a:ext cx="766870" cy="766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ounded Rectangle 39"/>
          <p:cNvSpPr/>
          <p:nvPr/>
        </p:nvSpPr>
        <p:spPr>
          <a:xfrm>
            <a:off x="9092601" y="1613547"/>
            <a:ext cx="1138049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8+3=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110418" y="2375547"/>
            <a:ext cx="1138049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8+5=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110418" y="3137547"/>
            <a:ext cx="1138049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8+6=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128235" y="3899547"/>
            <a:ext cx="1138049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8+8=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230651" y="1613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248580" y="2375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248356" y="3137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266285" y="3899547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1" y="3025223"/>
            <a:ext cx="821356" cy="821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07" y="3390913"/>
            <a:ext cx="781574" cy="781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1" y="2018190"/>
            <a:ext cx="816952" cy="816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70" y="1922869"/>
            <a:ext cx="846208" cy="846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12" y="2741520"/>
            <a:ext cx="867826" cy="867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xmlns="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hun7hao-wennuantongzhiti" panose="020F0502020204030204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Chăm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sóc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endPara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21455" y="5050002"/>
            <a:ext cx="1827093" cy="704850"/>
            <a:chOff x="5955789" y="3598684"/>
            <a:chExt cx="1827093" cy="704850"/>
          </a:xfrm>
        </p:grpSpPr>
        <p:sp>
          <p:nvSpPr>
            <p:cNvPr id="104" name="Rounded Rectangle 103"/>
            <p:cNvSpPr/>
            <p:nvPr/>
          </p:nvSpPr>
          <p:spPr>
            <a:xfrm>
              <a:off x="5955789" y="3598684"/>
              <a:ext cx="1827093" cy="7048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spc="3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7+     =10</a:t>
              </a: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6511054" y="3731328"/>
              <a:ext cx="480562" cy="43927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10418" y="5051745"/>
            <a:ext cx="1827093" cy="704850"/>
            <a:chOff x="8444752" y="3600427"/>
            <a:chExt cx="1827093" cy="704850"/>
          </a:xfrm>
        </p:grpSpPr>
        <p:sp>
          <p:nvSpPr>
            <p:cNvPr id="106" name="Rounded Rectangle 105"/>
            <p:cNvSpPr/>
            <p:nvPr/>
          </p:nvSpPr>
          <p:spPr>
            <a:xfrm>
              <a:off x="8444752" y="3600427"/>
              <a:ext cx="1827093" cy="7048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spc="3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6+     =10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8995959" y="3733071"/>
              <a:ext cx="480562" cy="439279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20473" y="5170003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8772" y="5179510"/>
            <a:ext cx="3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spc="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4" y="3304661"/>
            <a:ext cx="867826" cy="867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107767" y="404199"/>
            <a:ext cx="5471576" cy="738521"/>
            <a:chOff x="2421141" y="730782"/>
            <a:chExt cx="5471576" cy="738521"/>
          </a:xfrm>
        </p:grpSpPr>
        <p:sp>
          <p:nvSpPr>
            <p:cNvPr id="109" name="Rectangle: Rounded Corners 43">
              <a:extLst>
                <a:ext uri="{FF2B5EF4-FFF2-40B4-BE49-F238E27FC236}">
                  <a16:creationId xmlns:a16="http://schemas.microsoft.com/office/drawing/2014/main" xmlns="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cộng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9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107767" y="394456"/>
            <a:ext cx="5471576" cy="738521"/>
            <a:chOff x="2421141" y="730782"/>
            <a:chExt cx="5471576" cy="738521"/>
          </a:xfrm>
        </p:grpSpPr>
        <p:sp>
          <p:nvSpPr>
            <p:cNvPr id="112" name="Rectangle: Rounded Corners 43">
              <a:extLst>
                <a:ext uri="{FF2B5EF4-FFF2-40B4-BE49-F238E27FC236}">
                  <a16:creationId xmlns:a16="http://schemas.microsoft.com/office/drawing/2014/main" xmlns="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accent4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Arial"/>
                <a:sym typeface="Arial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04694" y="807654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cách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cộng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 8 </a:t>
              </a:r>
              <a:r>
                <a:rPr lang="en-US" sz="3200" b="1" dirty="0" err="1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+mj-lt"/>
                  <a:ea typeface="Cambria" panose="02040503050406030204" pitchFamily="18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4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6524826" y="537337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5 + 7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75" y="2583130"/>
            <a:ext cx="1268806" cy="136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619" y="5356240"/>
            <a:ext cx="1410199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4 + 9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7" y="2545030"/>
            <a:ext cx="1269479" cy="136152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486604" y="5373370"/>
            <a:ext cx="1422241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7 + 8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88" y="2545030"/>
            <a:ext cx="1268806" cy="1360800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575006" y="537780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3 + 8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37" y="2564660"/>
            <a:ext cx="1268806" cy="136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28350" y="13112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785803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814884" y="127473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6848537" y="13493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4493046" y="4302283"/>
            <a:ext cx="3205909" cy="53982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</a:rPr>
              <a:t>Bắt</a:t>
            </a:r>
            <a:r>
              <a:rPr lang="en-US" sz="2800" b="1" dirty="0">
                <a:solidFill>
                  <a:prstClr val="white"/>
                </a:solidFill>
              </a:rPr>
              <a:t> </a:t>
            </a:r>
            <a:r>
              <a:rPr lang="en-US" sz="2800" b="1" dirty="0" err="1">
                <a:solidFill>
                  <a:prstClr val="white"/>
                </a:solidFill>
              </a:rPr>
              <a:t>đầu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13631" y="537337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8 + 9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13" y="2564660"/>
            <a:ext cx="1268806" cy="1360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8805990" y="13112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385649" y="5374640"/>
            <a:ext cx="142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6 + 7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46" y="2564660"/>
            <a:ext cx="1268806" cy="13608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678008" y="1311295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6294" y="142282"/>
            <a:ext cx="4346825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8.33333E-7 -0.2324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-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-0.2324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-0.2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3.75E-6 -0.2324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4.79167E-6 -0.2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-0.2324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3.54167E-6 -0.2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5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6.25E-7 -0.23241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1.875E-6 -0.2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3.75E-6 -0.23241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3.75E-6 -0.2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6 0.00417 C 0.01576 0.00463 0.04206 0.04144 0.06667 0.0419 C 0.10586 0.04468 0.19128 0.0081 0.22969 0.01065 C 0.26498 0.01551 0.29284 -0.00046 0.32904 0.0044 " pathEditMode="fixed" rAng="0" ptsTypes="AAAA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182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76 0.00741 C 0.04622 -0.05278 -0.04518 -0.13588 -0.11198 -0.19468 C -0.09323 -0.13241 -0.06289 -0.07824 -0.03854 -0.00185 C -0.08385 1.11111E-6 0.29297 0.00417 0.33333 0.00741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1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85185E-6 L 0.22187 0.17454 L -0.35131 0.16736 L -0.18907 0.06088 C -0.18855 0.06088 -0.16524 -0.00046 -0.16524 -0.00023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87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4.44444E-6 L 0.10065 -0.03495 L 0.56211 0.04862 C 0.42917 0.04862 0.29297 0.00162 0.16016 0.00162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6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76 -0.0044 L -0.58854 -0.03935 L -1.11614 0.04421 C -0.96406 0.04421 -0.80859 -0.00278 -0.65638 -0.00278 " pathEditMode="relative" rAng="0" ptsTypes="AA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58 0.00231 L -0.04323 -0.03264 L 0.28411 0.05092 C 0.18893 0.05092 0.09297 0.00393 -0.00131 0.00393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  <p:bldP spid="16" grpId="0" animBg="1"/>
      <p:bldP spid="16" grpId="1" animBg="1"/>
      <p:bldP spid="16" grpId="2" animBg="1"/>
      <p:bldP spid="19" grpId="0" animBg="1"/>
      <p:bldP spid="20" grpId="0" animBg="1"/>
      <p:bldP spid="20" grpId="1" animBg="1"/>
      <p:bldP spid="20" grpId="2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90261"/>
            <a:ext cx="12193057" cy="32677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35054" y="3412441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7 + 8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42383" y="3412441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 + 9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49712" y="3414380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 + 8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041" y="3414380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8 + 9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0" y="2545025"/>
            <a:ext cx="1268802" cy="136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44890" y="127473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11" y="2524252"/>
            <a:ext cx="1268802" cy="13608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736671" y="127473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92" y="2555305"/>
            <a:ext cx="1268802" cy="1360800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728452" y="127473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720233" y="1285134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73" y="2555305"/>
            <a:ext cx="1268802" cy="1360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425055" y="3412441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 + 7</a:t>
            </a:r>
          </a:p>
        </p:txBody>
      </p:sp>
      <p:sp>
        <p:nvSpPr>
          <p:cNvPr id="25" name="Oval 24"/>
          <p:cNvSpPr/>
          <p:nvPr/>
        </p:nvSpPr>
        <p:spPr>
          <a:xfrm>
            <a:off x="8712014" y="127473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54" y="2545025"/>
            <a:ext cx="1268802" cy="13608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385731" y="3412441"/>
            <a:ext cx="14112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 + 7</a:t>
            </a:r>
          </a:p>
        </p:txBody>
      </p:sp>
      <p:sp>
        <p:nvSpPr>
          <p:cNvPr id="28" name="Oval 27"/>
          <p:cNvSpPr/>
          <p:nvPr/>
        </p:nvSpPr>
        <p:spPr>
          <a:xfrm>
            <a:off x="10703795" y="1274730"/>
            <a:ext cx="837282" cy="837282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35" y="2555305"/>
            <a:ext cx="1268802" cy="13608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09221" y="5550547"/>
            <a:ext cx="1288711" cy="704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17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10956" y="5544521"/>
            <a:ext cx="1288711" cy="704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11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02737" y="5544521"/>
            <a:ext cx="1288711" cy="704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13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94518" y="5544521"/>
            <a:ext cx="1288711" cy="704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15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486299" y="5544521"/>
            <a:ext cx="1288711" cy="704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446975" y="5544521"/>
            <a:ext cx="1288711" cy="7048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13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04038" y="200825"/>
            <a:ext cx="8451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Chúc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mừng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đã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hoàn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chơi</a:t>
            </a:r>
            <a:endParaRPr lang="en-US" sz="3600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w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09568" y="-968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078 -0.1430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0104 0.2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0079 -0.1430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00104 0.2138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00078 -0.1430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0105 0.2138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00078 -0.1430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0104 0.21388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00078 -0.1430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00104 0.21388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00078 -0.1430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0105 0.21388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  <p:bldP spid="15" grpId="0" animBg="1"/>
      <p:bldP spid="15" grpId="1" animBg="1"/>
      <p:bldP spid="25" grpId="0" animBg="1"/>
      <p:bldP spid="27" grpId="0" animBg="1"/>
      <p:bldP spid="27" grpId="1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1"/>
      <p:bldP spid="3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5705" y="315723"/>
            <a:ext cx="720000" cy="908864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12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95705" y="1462834"/>
            <a:ext cx="731520" cy="1875512"/>
            <a:chOff x="650133" y="1615234"/>
            <a:chExt cx="731520" cy="1875512"/>
          </a:xfrm>
        </p:grpSpPr>
        <p:sp>
          <p:nvSpPr>
            <p:cNvPr id="39" name="TextBox 38"/>
            <p:cNvSpPr txBox="1"/>
            <p:nvPr/>
          </p:nvSpPr>
          <p:spPr>
            <a:xfrm>
              <a:off x="650133" y="1615234"/>
              <a:ext cx="731520" cy="776347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E04B5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41573" y="1700808"/>
              <a:ext cx="548640" cy="548640"/>
            </a:xfrm>
            <a:prstGeom prst="ellipse">
              <a:avLst/>
            </a:prstGeom>
            <a:solidFill>
              <a:srgbClr val="F79646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&gt;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741466" y="2321457"/>
              <a:ext cx="548640" cy="548640"/>
            </a:xfrm>
            <a:prstGeom prst="ellipse">
              <a:avLst/>
            </a:prstGeom>
            <a:solidFill>
              <a:srgbClr val="FFFFA7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41359" y="2942106"/>
              <a:ext cx="548640" cy="54864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&lt;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392078" y="1361063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+ 7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3393" y="1361063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+ 5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2078" y="3338346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+ 2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743393" y="3338346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 + 9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4944" y="1361063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01198" y="1305402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940243" y="3366176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076497" y="3310515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747849" y="1338060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 + 8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099164" y="1338060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+ 3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9296014" y="1365890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432268" y="1310229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47849" y="3310516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+ 8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099164" y="3310516"/>
            <a:ext cx="1545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+ 6</a:t>
            </a:r>
            <a:endParaRPr lang="en-US" sz="2800" kern="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296014" y="3338346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432268" y="3282685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ight Brace 92"/>
          <p:cNvSpPr/>
          <p:nvPr/>
        </p:nvSpPr>
        <p:spPr>
          <a:xfrm rot="5400000">
            <a:off x="3014110" y="3535566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762802" y="4311015"/>
            <a:ext cx="809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ight Brace 94"/>
          <p:cNvSpPr/>
          <p:nvPr/>
        </p:nvSpPr>
        <p:spPr>
          <a:xfrm rot="5400000">
            <a:off x="5348581" y="3535565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097273" y="4311014"/>
            <a:ext cx="809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ight Brace 96"/>
          <p:cNvSpPr/>
          <p:nvPr/>
        </p:nvSpPr>
        <p:spPr>
          <a:xfrm rot="5400000">
            <a:off x="8329380" y="1465920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078072" y="2241369"/>
            <a:ext cx="809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ight Brace 98"/>
          <p:cNvSpPr/>
          <p:nvPr/>
        </p:nvSpPr>
        <p:spPr>
          <a:xfrm rot="5400000">
            <a:off x="10699786" y="1557527"/>
            <a:ext cx="307223" cy="1347670"/>
          </a:xfrm>
          <a:prstGeom prst="rightBrace">
            <a:avLst>
              <a:gd name="adj1" fmla="val 45924"/>
              <a:gd name="adj2" fmla="val 49246"/>
            </a:avLst>
          </a:prstGeom>
          <a:noFill/>
          <a:ln w="9525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448478" y="2332976"/>
            <a:ext cx="809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48499" y="1245726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406113" y="1230504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kern="0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&gt;</a:t>
            </a:r>
            <a:endParaRPr lang="en-US" sz="2800" dirty="0">
              <a:ln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110" y="3193737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&lt;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79368" y="3218181"/>
            <a:ext cx="6062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kern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endParaRPr lang="en-US" sz="2800" dirty="0">
              <a:ln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423656" y="2027878"/>
            <a:ext cx="505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/>
      <p:bldP spid="82" grpId="1"/>
      <p:bldP spid="87" grpId="1"/>
      <p:bldP spid="92" grpId="1"/>
      <p:bldP spid="93" grpId="0" animBg="1"/>
      <p:bldP spid="94" grpId="0"/>
      <p:bldP spid="95" grpId="0" animBg="1"/>
      <p:bldP spid="96" grpId="0"/>
      <p:bldP spid="97" grpId="0" animBg="1"/>
      <p:bldP spid="98" grpId="0"/>
      <p:bldP spid="99" grpId="0" animBg="1"/>
      <p:bldP spid="100" grpId="0"/>
      <p:bldP spid="32" grpId="0"/>
      <p:bldP spid="33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530670"/>
            <a:ext cx="12191999" cy="1327330"/>
          </a:xfrm>
          <a:prstGeom prst="rect">
            <a:avLst/>
          </a:prstGeom>
        </p:spPr>
      </p:pic>
      <p:grpSp>
        <p:nvGrpSpPr>
          <p:cNvPr id="72" name="组合 3">
            <a:extLst>
              <a:ext uri="{FF2B5EF4-FFF2-40B4-BE49-F238E27FC236}">
                <a16:creationId xmlns:a16="http://schemas.microsoft.com/office/drawing/2014/main" xmlns="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73" name="íşḷíḋe">
              <a:extLst>
                <a:ext uri="{FF2B5EF4-FFF2-40B4-BE49-F238E27FC236}">
                  <a16:creationId xmlns:a16="http://schemas.microsoft.com/office/drawing/2014/main" xmlns="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4" name="iŝļídê">
              <a:extLst>
                <a:ext uri="{FF2B5EF4-FFF2-40B4-BE49-F238E27FC236}">
                  <a16:creationId xmlns:a16="http://schemas.microsoft.com/office/drawing/2014/main" xmlns="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5" name="íṥlïḋè">
              <a:extLst>
                <a:ext uri="{FF2B5EF4-FFF2-40B4-BE49-F238E27FC236}">
                  <a16:creationId xmlns:a16="http://schemas.microsoft.com/office/drawing/2014/main" xmlns="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6" name="íṩlidé">
              <a:extLst>
                <a:ext uri="{FF2B5EF4-FFF2-40B4-BE49-F238E27FC236}">
                  <a16:creationId xmlns:a16="http://schemas.microsoft.com/office/drawing/2014/main" xmlns="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7" name="íśḻîḋe">
              <a:extLst>
                <a:ext uri="{FF2B5EF4-FFF2-40B4-BE49-F238E27FC236}">
                  <a16:creationId xmlns:a16="http://schemas.microsoft.com/office/drawing/2014/main" xmlns="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8" name="íṧḻíḋé">
              <a:extLst>
                <a:ext uri="{FF2B5EF4-FFF2-40B4-BE49-F238E27FC236}">
                  <a16:creationId xmlns:a16="http://schemas.microsoft.com/office/drawing/2014/main" xmlns="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9" name="ïšlîḍè">
              <a:extLst>
                <a:ext uri="{FF2B5EF4-FFF2-40B4-BE49-F238E27FC236}">
                  <a16:creationId xmlns:a16="http://schemas.microsoft.com/office/drawing/2014/main" xmlns="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0" name="îṧḻîḓe">
              <a:extLst>
                <a:ext uri="{FF2B5EF4-FFF2-40B4-BE49-F238E27FC236}">
                  <a16:creationId xmlns:a16="http://schemas.microsoft.com/office/drawing/2014/main" xmlns="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1" name="iŝlïḍé">
              <a:extLst>
                <a:ext uri="{FF2B5EF4-FFF2-40B4-BE49-F238E27FC236}">
                  <a16:creationId xmlns:a16="http://schemas.microsoft.com/office/drawing/2014/main" xmlns="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2" name="isḻidê">
              <a:extLst>
                <a:ext uri="{FF2B5EF4-FFF2-40B4-BE49-F238E27FC236}">
                  <a16:creationId xmlns:a16="http://schemas.microsoft.com/office/drawing/2014/main" xmlns="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3" name="iṩļíḋe">
              <a:extLst>
                <a:ext uri="{FF2B5EF4-FFF2-40B4-BE49-F238E27FC236}">
                  <a16:creationId xmlns:a16="http://schemas.microsoft.com/office/drawing/2014/main" xmlns="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4" name="iSlïďè">
              <a:extLst>
                <a:ext uri="{FF2B5EF4-FFF2-40B4-BE49-F238E27FC236}">
                  <a16:creationId xmlns:a16="http://schemas.microsoft.com/office/drawing/2014/main" xmlns="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5" name="iŝḻïḑè">
              <a:extLst>
                <a:ext uri="{FF2B5EF4-FFF2-40B4-BE49-F238E27FC236}">
                  <a16:creationId xmlns:a16="http://schemas.microsoft.com/office/drawing/2014/main" xmlns="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6" name="ïṣľîḍè">
              <a:extLst>
                <a:ext uri="{FF2B5EF4-FFF2-40B4-BE49-F238E27FC236}">
                  <a16:creationId xmlns:a16="http://schemas.microsoft.com/office/drawing/2014/main" xmlns="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7" name="ïṡľiḋe">
              <a:extLst>
                <a:ext uri="{FF2B5EF4-FFF2-40B4-BE49-F238E27FC236}">
                  <a16:creationId xmlns:a16="http://schemas.microsoft.com/office/drawing/2014/main" xmlns="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8" name="îŝḷíḍê">
              <a:extLst>
                <a:ext uri="{FF2B5EF4-FFF2-40B4-BE49-F238E27FC236}">
                  <a16:creationId xmlns:a16="http://schemas.microsoft.com/office/drawing/2014/main" xmlns="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9" name="ïśļîḑê">
              <a:extLst>
                <a:ext uri="{FF2B5EF4-FFF2-40B4-BE49-F238E27FC236}">
                  <a16:creationId xmlns:a16="http://schemas.microsoft.com/office/drawing/2014/main" xmlns="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0" name="ïṡḷïḓé">
              <a:extLst>
                <a:ext uri="{FF2B5EF4-FFF2-40B4-BE49-F238E27FC236}">
                  <a16:creationId xmlns:a16="http://schemas.microsoft.com/office/drawing/2014/main" xmlns="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1" name="î$ļíḍè">
              <a:extLst>
                <a:ext uri="{FF2B5EF4-FFF2-40B4-BE49-F238E27FC236}">
                  <a16:creationId xmlns:a16="http://schemas.microsoft.com/office/drawing/2014/main" xmlns="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2" name="íṥ1iḍê">
              <a:extLst>
                <a:ext uri="{FF2B5EF4-FFF2-40B4-BE49-F238E27FC236}">
                  <a16:creationId xmlns:a16="http://schemas.microsoft.com/office/drawing/2014/main" xmlns="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3" name="ïšḷide">
              <a:extLst>
                <a:ext uri="{FF2B5EF4-FFF2-40B4-BE49-F238E27FC236}">
                  <a16:creationId xmlns:a16="http://schemas.microsoft.com/office/drawing/2014/main" xmlns="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4" name="îšlïde">
              <a:extLst>
                <a:ext uri="{FF2B5EF4-FFF2-40B4-BE49-F238E27FC236}">
                  <a16:creationId xmlns:a16="http://schemas.microsoft.com/office/drawing/2014/main" xmlns="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5" name="ïs1îḓe">
              <a:extLst>
                <a:ext uri="{FF2B5EF4-FFF2-40B4-BE49-F238E27FC236}">
                  <a16:creationId xmlns:a16="http://schemas.microsoft.com/office/drawing/2014/main" xmlns="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6" name="îSļîḍe">
              <a:extLst>
                <a:ext uri="{FF2B5EF4-FFF2-40B4-BE49-F238E27FC236}">
                  <a16:creationId xmlns:a16="http://schemas.microsoft.com/office/drawing/2014/main" xmlns="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97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98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021816" y="1830995"/>
            <a:ext cx="2314566" cy="1399506"/>
            <a:chOff x="4660393" y="1574038"/>
            <a:chExt cx="2314566" cy="1399506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r="67986" b="52101"/>
            <a:stretch/>
          </p:blipFill>
          <p:spPr>
            <a:xfrm>
              <a:off x="4660393" y="1574038"/>
              <a:ext cx="2314566" cy="1399506"/>
            </a:xfrm>
            <a:prstGeom prst="rect">
              <a:avLst/>
            </a:prstGeom>
          </p:spPr>
        </p:pic>
        <p:sp>
          <p:nvSpPr>
            <p:cNvPr id="102" name="Rectangle 101"/>
            <p:cNvSpPr/>
            <p:nvPr/>
          </p:nvSpPr>
          <p:spPr>
            <a:xfrm>
              <a:off x="4934125" y="1637588"/>
              <a:ext cx="4523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A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935617" y="5181625"/>
            <a:ext cx="2338947" cy="1298679"/>
            <a:chOff x="4487155" y="3971267"/>
            <a:chExt cx="2338947" cy="1298679"/>
          </a:xfrm>
        </p:grpSpPr>
        <p:sp>
          <p:nvSpPr>
            <p:cNvPr id="104" name="Rectangle 103"/>
            <p:cNvSpPr/>
            <p:nvPr/>
          </p:nvSpPr>
          <p:spPr>
            <a:xfrm>
              <a:off x="4908477" y="3971267"/>
              <a:ext cx="4683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D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t="57953" r="68515" b="-730"/>
            <a:stretch/>
          </p:blipFill>
          <p:spPr>
            <a:xfrm>
              <a:off x="4487155" y="3985684"/>
              <a:ext cx="2338947" cy="1284262"/>
            </a:xfrm>
            <a:prstGeom prst="rect">
              <a:avLst/>
            </a:prstGeom>
          </p:spPr>
        </p:pic>
      </p:grpSp>
      <p:grpSp>
        <p:nvGrpSpPr>
          <p:cNvPr id="106" name="Group 105"/>
          <p:cNvGrpSpPr/>
          <p:nvPr/>
        </p:nvGrpSpPr>
        <p:grpSpPr>
          <a:xfrm>
            <a:off x="1477265" y="288909"/>
            <a:ext cx="8507912" cy="822305"/>
            <a:chOff x="4313083" y="342890"/>
            <a:chExt cx="8507912" cy="822305"/>
          </a:xfrm>
        </p:grpSpPr>
        <p:sp>
          <p:nvSpPr>
            <p:cNvPr id="107" name="Oval 106"/>
            <p:cNvSpPr/>
            <p:nvPr/>
          </p:nvSpPr>
          <p:spPr>
            <a:xfrm>
              <a:off x="4313083" y="342890"/>
              <a:ext cx="720000" cy="822305"/>
            </a:xfrm>
            <a:prstGeom prst="ellipse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200" b="1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sz="1100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5183968" y="342890"/>
              <a:ext cx="7637027" cy="71508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Hai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đĩa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tổng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chuối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 err="1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600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12</a:t>
              </a:r>
              <a:r>
                <a:rPr lang="en-US" sz="3600" b="1" kern="0" dirty="0">
                  <a:solidFill>
                    <a:prstClr val="black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16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036247" y="1799736"/>
            <a:ext cx="2314566" cy="1399506"/>
            <a:chOff x="7044285" y="1599234"/>
            <a:chExt cx="2314566" cy="1399506"/>
          </a:xfrm>
        </p:grpSpPr>
        <p:sp>
          <p:nvSpPr>
            <p:cNvPr id="110" name="Rectangle 109"/>
            <p:cNvSpPr/>
            <p:nvPr/>
          </p:nvSpPr>
          <p:spPr>
            <a:xfrm>
              <a:off x="7303466" y="1628984"/>
              <a:ext cx="4363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33678" t="-364" r="34308" b="52465"/>
            <a:stretch/>
          </p:blipFill>
          <p:spPr>
            <a:xfrm>
              <a:off x="7044285" y="1599234"/>
              <a:ext cx="2314566" cy="1399506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8951055" y="1863133"/>
            <a:ext cx="2314566" cy="1399506"/>
            <a:chOff x="9428177" y="1624430"/>
            <a:chExt cx="2314566" cy="1399506"/>
          </a:xfrm>
        </p:grpSpPr>
        <p:sp>
          <p:nvSpPr>
            <p:cNvPr id="113" name="Rectangle 112"/>
            <p:cNvSpPr/>
            <p:nvPr/>
          </p:nvSpPr>
          <p:spPr>
            <a:xfrm>
              <a:off x="9550281" y="1628984"/>
              <a:ext cx="4315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66915" t="2183" r="1071" b="49918"/>
            <a:stretch/>
          </p:blipFill>
          <p:spPr>
            <a:xfrm>
              <a:off x="9428177" y="1624430"/>
              <a:ext cx="2314566" cy="1399506"/>
            </a:xfrm>
            <a:prstGeom prst="rect">
              <a:avLst/>
            </a:prstGeom>
          </p:spPr>
        </p:pic>
      </p:grpSp>
      <p:grpSp>
        <p:nvGrpSpPr>
          <p:cNvPr id="115" name="Group 114"/>
          <p:cNvGrpSpPr/>
          <p:nvPr/>
        </p:nvGrpSpPr>
        <p:grpSpPr>
          <a:xfrm>
            <a:off x="5091656" y="5161826"/>
            <a:ext cx="2338947" cy="1376650"/>
            <a:chOff x="7143338" y="3971268"/>
            <a:chExt cx="2338947" cy="1376650"/>
          </a:xfrm>
        </p:grpSpPr>
        <p:sp>
          <p:nvSpPr>
            <p:cNvPr id="116" name="Rectangle 115"/>
            <p:cNvSpPr/>
            <p:nvPr/>
          </p:nvSpPr>
          <p:spPr>
            <a:xfrm>
              <a:off x="7303465" y="3971268"/>
              <a:ext cx="410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E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34637" t="58307" r="33878" b="-1084"/>
            <a:stretch/>
          </p:blipFill>
          <p:spPr>
            <a:xfrm>
              <a:off x="7143338" y="4063656"/>
              <a:ext cx="2338947" cy="1284262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8926674" y="5144517"/>
            <a:ext cx="2338947" cy="1440206"/>
            <a:chOff x="9799521" y="3985684"/>
            <a:chExt cx="2338947" cy="1440206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1" b="100000" l="0" r="100000">
                          <a14:foregroundMark x1="40413" y1="36036" x2="62864" y2="35736"/>
                          <a14:foregroundMark x1="73058" y1="33634" x2="92597" y2="33033"/>
                          <a14:foregroundMark x1="41383" y1="83483" x2="62743" y2="85886"/>
                          <a14:foregroundMark x1="72816" y1="89489" x2="92597" y2="88889"/>
                          <a14:foregroundMark x1="6553" y1="88589" x2="28641" y2="88288"/>
                          <a14:foregroundMark x1="59345" y1="71171" x2="59466" y2="69670"/>
                          <a14:foregroundMark x1="61772" y1="75375" x2="62257" y2="72072"/>
                          <a14:foregroundMark x1="59466" y1="70871" x2="60194" y2="69069"/>
                          <a14:foregroundMark x1="53034" y1="74474" x2="53641" y2="71471"/>
                          <a14:foregroundMark x1="47573" y1="63964" x2="48180" y2="60661"/>
                          <a14:foregroundMark x1="61408" y1="21321" x2="61650" y2="17718"/>
                          <a14:foregroundMark x1="15777" y1="66366" x2="15898" y2="65465"/>
                          <a14:foregroundMark x1="17476" y1="69970" x2="17718" y2="68168"/>
                        </a14:backgroundRemoval>
                      </a14:imgEffect>
                    </a14:imgLayer>
                  </a14:imgProps>
                </a:ext>
              </a:extLst>
            </a:blip>
            <a:srcRect l="67127" t="59724" r="1388" b="-2501"/>
            <a:stretch/>
          </p:blipFill>
          <p:spPr>
            <a:xfrm>
              <a:off x="9799521" y="4141628"/>
              <a:ext cx="2338947" cy="1284262"/>
            </a:xfrm>
            <a:prstGeom prst="rect">
              <a:avLst/>
            </a:prstGeom>
          </p:spPr>
        </p:pic>
        <p:sp>
          <p:nvSpPr>
            <p:cNvPr id="120" name="Rectangle 119"/>
            <p:cNvSpPr/>
            <p:nvPr/>
          </p:nvSpPr>
          <p:spPr>
            <a:xfrm>
              <a:off x="10068372" y="3985684"/>
              <a:ext cx="47641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184926" y="1346494"/>
            <a:ext cx="1388156" cy="835081"/>
            <a:chOff x="2236851" y="1114733"/>
            <a:chExt cx="1388156" cy="835081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23" name="Rectangle 122"/>
            <p:cNvSpPr/>
            <p:nvPr/>
          </p:nvSpPr>
          <p:spPr>
            <a:xfrm>
              <a:off x="2943753" y="1114733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US" sz="14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221838" y="1410932"/>
            <a:ext cx="1388156" cy="813815"/>
            <a:chOff x="2236851" y="1135999"/>
            <a:chExt cx="1388156" cy="813815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26" name="Rectangle 125"/>
            <p:cNvSpPr/>
            <p:nvPr/>
          </p:nvSpPr>
          <p:spPr>
            <a:xfrm>
              <a:off x="2943753" y="1135999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US" sz="14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9999569" y="1378600"/>
            <a:ext cx="1388156" cy="813815"/>
            <a:chOff x="2236851" y="1135999"/>
            <a:chExt cx="1388156" cy="813815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29" name="Rectangle 128"/>
            <p:cNvSpPr/>
            <p:nvPr/>
          </p:nvSpPr>
          <p:spPr>
            <a:xfrm>
              <a:off x="2943753" y="1135999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sz="14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211812" y="4776696"/>
            <a:ext cx="1388156" cy="813815"/>
            <a:chOff x="2236851" y="1135999"/>
            <a:chExt cx="1388156" cy="813815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32" name="Rectangle 131"/>
            <p:cNvSpPr/>
            <p:nvPr/>
          </p:nvSpPr>
          <p:spPr>
            <a:xfrm>
              <a:off x="2943753" y="1135999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US" sz="14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248431" y="4777506"/>
            <a:ext cx="1388156" cy="813815"/>
            <a:chOff x="2236851" y="1135999"/>
            <a:chExt cx="1388156" cy="813815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35" name="Rectangle 134"/>
            <p:cNvSpPr/>
            <p:nvPr/>
          </p:nvSpPr>
          <p:spPr>
            <a:xfrm>
              <a:off x="2943753" y="1135999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US" sz="14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9935454" y="4692644"/>
            <a:ext cx="1388156" cy="813815"/>
            <a:chOff x="2236851" y="1135999"/>
            <a:chExt cx="1388156" cy="813815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422" b="97266" l="0" r="96977">
                          <a14:foregroundMark x1="27791" y1="64844" x2="81860" y2="35352"/>
                          <a14:foregroundMark x1="35814" y1="22266" x2="92326" y2="75000"/>
                          <a14:foregroundMark x1="37674" y1="17773" x2="93605" y2="15039"/>
                          <a14:foregroundMark x1="22558" y1="34570" x2="24535" y2="62695"/>
                          <a14:foregroundMark x1="31860" y1="68359" x2="59535" y2="79297"/>
                        </a14:backgroundRemoval>
                      </a14:imgEffect>
                    </a14:imgLayer>
                  </a14:imgProps>
                </a:ext>
              </a:extLst>
            </a:blip>
            <a:srcRect t="7377" r="3056"/>
            <a:stretch/>
          </p:blipFill>
          <p:spPr>
            <a:xfrm>
              <a:off x="2236851" y="1160210"/>
              <a:ext cx="1388156" cy="789604"/>
            </a:xfrm>
            <a:prstGeom prst="rect">
              <a:avLst/>
            </a:prstGeom>
          </p:spPr>
        </p:pic>
        <p:sp>
          <p:nvSpPr>
            <p:cNvPr id="138" name="Rectangle 137"/>
            <p:cNvSpPr/>
            <p:nvPr/>
          </p:nvSpPr>
          <p:spPr>
            <a:xfrm>
              <a:off x="2943753" y="1135999"/>
              <a:ext cx="444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000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4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023463" y="3459230"/>
            <a:ext cx="4198375" cy="731058"/>
            <a:chOff x="2178077" y="3262417"/>
            <a:chExt cx="4198375" cy="731058"/>
          </a:xfrm>
        </p:grpSpPr>
        <p:sp>
          <p:nvSpPr>
            <p:cNvPr id="140" name="Rounded Rectangular Callout 139"/>
            <p:cNvSpPr/>
            <p:nvPr/>
          </p:nvSpPr>
          <p:spPr>
            <a:xfrm>
              <a:off x="2178077" y="3262417"/>
              <a:ext cx="4198375" cy="731058"/>
            </a:xfrm>
            <a:prstGeom prst="wedgeRoundRectCallout">
              <a:avLst>
                <a:gd name="adj1" fmla="val -37026"/>
                <a:gd name="adj2" fmla="val -83382"/>
                <a:gd name="adj3" fmla="val 16667"/>
              </a:avLst>
            </a:prstGeom>
            <a:solidFill>
              <a:srgbClr val="EE9E68">
                <a:lumMod val="60000"/>
                <a:lumOff val="40000"/>
              </a:srgbClr>
            </a:solidFill>
            <a:ln w="28575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366426" y="3351919"/>
              <a:ext cx="37080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8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cộng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mấy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bằng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12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6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63568 -0.2328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84" y="-1164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64882 -0.252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0209 -0.2502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52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0486 L -0.00221 -0.2513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0.6375 -0.2675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75" y="-1338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6388 -0.2530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0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xmlns="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:a16="http://schemas.microsoft.com/office/drawing/2014/main" xmlns="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1" name="íşļîďe">
            <a:extLst>
              <a:ext uri="{FF2B5EF4-FFF2-40B4-BE49-F238E27FC236}">
                <a16:creationId xmlns:a16="http://schemas.microsoft.com/office/drawing/2014/main" xmlns="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4" name="îSḷide">
            <a:extLst>
              <a:ext uri="{FF2B5EF4-FFF2-40B4-BE49-F238E27FC236}">
                <a16:creationId xmlns:a16="http://schemas.microsoft.com/office/drawing/2014/main" xmlns="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5" name="íśḻîḋe">
            <a:extLst>
              <a:ext uri="{FF2B5EF4-FFF2-40B4-BE49-F238E27FC236}">
                <a16:creationId xmlns:a16="http://schemas.microsoft.com/office/drawing/2014/main" xmlns="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6" name="is1ïḑe">
            <a:extLst>
              <a:ext uri="{FF2B5EF4-FFF2-40B4-BE49-F238E27FC236}">
                <a16:creationId xmlns:a16="http://schemas.microsoft.com/office/drawing/2014/main" xmlns="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97" name="îSḷîḑe">
            <a:extLst>
              <a:ext uri="{FF2B5EF4-FFF2-40B4-BE49-F238E27FC236}">
                <a16:creationId xmlns:a16="http://schemas.microsoft.com/office/drawing/2014/main" xmlns="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2A0931B-01D1-4E02-BB38-20D7F4673D11}"/>
              </a:ext>
            </a:extLst>
          </p:cNvPr>
          <p:cNvGrpSpPr/>
          <p:nvPr/>
        </p:nvGrpSpPr>
        <p:grpSpPr>
          <a:xfrm>
            <a:off x="3164540" y="935831"/>
            <a:ext cx="5862920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:a16="http://schemas.microsoft.com/office/drawing/2014/main" xmlns="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98" name="íslîḋê">
              <a:extLst>
                <a:ext uri="{FF2B5EF4-FFF2-40B4-BE49-F238E27FC236}">
                  <a16:creationId xmlns:a16="http://schemas.microsoft.com/office/drawing/2014/main" xmlns="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:a16="http://schemas.microsoft.com/office/drawing/2014/main" xmlns="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xmlns="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xmlns="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:a16="http://schemas.microsoft.com/office/drawing/2014/main" xmlns="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:a16="http://schemas.microsoft.com/office/drawing/2014/main" xmlns="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:a16="http://schemas.microsoft.com/office/drawing/2014/main" xmlns="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:a16="http://schemas.microsoft.com/office/drawing/2014/main" xmlns="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:a16="http://schemas.microsoft.com/office/drawing/2014/main" xmlns="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:a16="http://schemas.microsoft.com/office/drawing/2014/main" xmlns="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:a16="http://schemas.microsoft.com/office/drawing/2014/main" xmlns="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:a16="http://schemas.microsoft.com/office/drawing/2014/main" xmlns="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:a16="http://schemas.microsoft.com/office/drawing/2014/main" xmlns="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:a16="http://schemas.microsoft.com/office/drawing/2014/main" xmlns="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:a16="http://schemas.microsoft.com/office/drawing/2014/main" xmlns="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:a16="http://schemas.microsoft.com/office/drawing/2014/main" xmlns="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:a16="http://schemas.microsoft.com/office/drawing/2014/main" xmlns="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:a16="http://schemas.microsoft.com/office/drawing/2014/main" xmlns="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:a16="http://schemas.microsoft.com/office/drawing/2014/main" xmlns="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:a16="http://schemas.microsoft.com/office/drawing/2014/main" xmlns="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:a16="http://schemas.microsoft.com/office/drawing/2014/main" xmlns="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:a16="http://schemas.microsoft.com/office/drawing/2014/main" xmlns="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:a16="http://schemas.microsoft.com/office/drawing/2014/main" xmlns="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:a16="http://schemas.microsoft.com/office/drawing/2014/main" xmlns="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:a16="http://schemas.microsoft.com/office/drawing/2014/main" xmlns="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:a16="http://schemas.microsoft.com/office/drawing/2014/main" xmlns="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:a16="http://schemas.microsoft.com/office/drawing/2014/main" xmlns="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:a16="http://schemas.microsoft.com/office/drawing/2014/main" xmlns="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:a16="http://schemas.microsoft.com/office/drawing/2014/main" xmlns="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:a16="http://schemas.microsoft.com/office/drawing/2014/main" xmlns="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:a16="http://schemas.microsoft.com/office/drawing/2014/main" xmlns="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:a16="http://schemas.microsoft.com/office/drawing/2014/main" xmlns="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:a16="http://schemas.microsoft.com/office/drawing/2014/main" xmlns="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:a16="http://schemas.microsoft.com/office/drawing/2014/main" xmlns="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:a16="http://schemas.microsoft.com/office/drawing/2014/main" xmlns="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:a16="http://schemas.microsoft.com/office/drawing/2014/main" xmlns="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:a16="http://schemas.microsoft.com/office/drawing/2014/main" xmlns="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:a16="http://schemas.microsoft.com/office/drawing/2014/main" xmlns="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:a16="http://schemas.microsoft.com/office/drawing/2014/main" xmlns="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:a16="http://schemas.microsoft.com/office/drawing/2014/main" xmlns="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:a16="http://schemas.microsoft.com/office/drawing/2014/main" xmlns="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:a16="http://schemas.microsoft.com/office/drawing/2014/main" xmlns="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:a16="http://schemas.microsoft.com/office/drawing/2014/main" xmlns="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:a16="http://schemas.microsoft.com/office/drawing/2014/main" xmlns="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:a16="http://schemas.microsoft.com/office/drawing/2014/main" xmlns="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:a16="http://schemas.microsoft.com/office/drawing/2014/main" xmlns="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:a16="http://schemas.microsoft.com/office/drawing/2014/main" xmlns="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:a16="http://schemas.microsoft.com/office/drawing/2014/main" xmlns="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:a16="http://schemas.microsoft.com/office/drawing/2014/main" xmlns="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:a16="http://schemas.microsoft.com/office/drawing/2014/main" xmlns="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:a16="http://schemas.microsoft.com/office/drawing/2014/main" xmlns="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:a16="http://schemas.microsoft.com/office/drawing/2014/main" xmlns="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:a16="http://schemas.microsoft.com/office/drawing/2014/main" xmlns="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:a16="http://schemas.microsoft.com/office/drawing/2014/main" xmlns="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:a16="http://schemas.microsoft.com/office/drawing/2014/main" xmlns="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:a16="http://schemas.microsoft.com/office/drawing/2014/main" xmlns="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:a16="http://schemas.microsoft.com/office/drawing/2014/main" xmlns="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xmlns="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:a16="http://schemas.microsoft.com/office/drawing/2014/main" xmlns="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:a16="http://schemas.microsoft.com/office/drawing/2014/main" xmlns="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:a16="http://schemas.microsoft.com/office/drawing/2014/main" xmlns="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:a16="http://schemas.microsoft.com/office/drawing/2014/main" xmlns="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893" y="1208746"/>
            <a:ext cx="429805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919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椭圆 31">
            <a:extLst>
              <a:ext uri="{FF2B5EF4-FFF2-40B4-BE49-F238E27FC236}">
                <a16:creationId xmlns:a16="http://schemas.microsoft.com/office/drawing/2014/main" xmlns="" id="{CA4C0269-277F-4C96-848D-511383F3E285}"/>
              </a:ext>
            </a:extLst>
          </p:cNvPr>
          <p:cNvSpPr/>
          <p:nvPr/>
        </p:nvSpPr>
        <p:spPr>
          <a:xfrm rot="5400000">
            <a:off x="6109430" y="-3680163"/>
            <a:ext cx="1235086" cy="905253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  <a:gd name="connsiteX0-601" fmla="*/ 51067 w 648099"/>
              <a:gd name="connsiteY0-602" fmla="*/ 18182 h 565791"/>
              <a:gd name="connsiteX1-603" fmla="*/ 617005 w 648099"/>
              <a:gd name="connsiteY1-604" fmla="*/ 31700 h 565791"/>
              <a:gd name="connsiteX2-605" fmla="*/ 621713 w 648099"/>
              <a:gd name="connsiteY2-606" fmla="*/ 535349 h 565791"/>
              <a:gd name="connsiteX3-607" fmla="*/ 12537 w 648099"/>
              <a:gd name="connsiteY3-608" fmla="*/ 497972 h 565791"/>
              <a:gd name="connsiteX4-609" fmla="*/ 4334 w 648099"/>
              <a:gd name="connsiteY4-610" fmla="*/ 81348 h 565791"/>
              <a:gd name="connsiteX5-611" fmla="*/ 51067 w 648099"/>
              <a:gd name="connsiteY5-612" fmla="*/ 18182 h 565791"/>
              <a:gd name="connsiteX0-613" fmla="*/ 95107 w 692139"/>
              <a:gd name="connsiteY0-614" fmla="*/ 44563 h 592172"/>
              <a:gd name="connsiteX1-615" fmla="*/ 661045 w 692139"/>
              <a:gd name="connsiteY1-616" fmla="*/ 58081 h 592172"/>
              <a:gd name="connsiteX2-617" fmla="*/ 665753 w 692139"/>
              <a:gd name="connsiteY2-618" fmla="*/ 561730 h 592172"/>
              <a:gd name="connsiteX3-619" fmla="*/ 56577 w 692139"/>
              <a:gd name="connsiteY3-620" fmla="*/ 524353 h 592172"/>
              <a:gd name="connsiteX4-621" fmla="*/ 95107 w 692139"/>
              <a:gd name="connsiteY4-622" fmla="*/ 44563 h 592172"/>
              <a:gd name="connsiteX0-623" fmla="*/ 84274 w 726505"/>
              <a:gd name="connsiteY0-624" fmla="*/ 51300 h 608352"/>
              <a:gd name="connsiteX1-625" fmla="*/ 668271 w 726505"/>
              <a:gd name="connsiteY1-626" fmla="*/ 74261 h 608352"/>
              <a:gd name="connsiteX2-627" fmla="*/ 672979 w 726505"/>
              <a:gd name="connsiteY2-628" fmla="*/ 577910 h 608352"/>
              <a:gd name="connsiteX3-629" fmla="*/ 63803 w 726505"/>
              <a:gd name="connsiteY3-630" fmla="*/ 540533 h 608352"/>
              <a:gd name="connsiteX4-631" fmla="*/ 84274 w 726505"/>
              <a:gd name="connsiteY4-632" fmla="*/ 51300 h 608352"/>
              <a:gd name="connsiteX0-633" fmla="*/ 84274 w 726505"/>
              <a:gd name="connsiteY0-634" fmla="*/ 51300 h 608352"/>
              <a:gd name="connsiteX1-635" fmla="*/ 668271 w 726505"/>
              <a:gd name="connsiteY1-636" fmla="*/ 74261 h 608352"/>
              <a:gd name="connsiteX2-637" fmla="*/ 672979 w 726505"/>
              <a:gd name="connsiteY2-638" fmla="*/ 577910 h 608352"/>
              <a:gd name="connsiteX3-639" fmla="*/ 63803 w 726505"/>
              <a:gd name="connsiteY3-640" fmla="*/ 540533 h 608352"/>
              <a:gd name="connsiteX4-641" fmla="*/ 84274 w 726505"/>
              <a:gd name="connsiteY4-642" fmla="*/ 51300 h 608352"/>
              <a:gd name="connsiteX0-643" fmla="*/ 84274 w 726505"/>
              <a:gd name="connsiteY0-644" fmla="*/ 25592 h 582644"/>
              <a:gd name="connsiteX1-645" fmla="*/ 668271 w 726505"/>
              <a:gd name="connsiteY1-646" fmla="*/ 48553 h 582644"/>
              <a:gd name="connsiteX2-647" fmla="*/ 672979 w 726505"/>
              <a:gd name="connsiteY2-648" fmla="*/ 552202 h 582644"/>
              <a:gd name="connsiteX3-649" fmla="*/ 63803 w 726505"/>
              <a:gd name="connsiteY3-650" fmla="*/ 514825 h 582644"/>
              <a:gd name="connsiteX4-651" fmla="*/ 84274 w 726505"/>
              <a:gd name="connsiteY4-652" fmla="*/ 25592 h 582644"/>
              <a:gd name="connsiteX0-653" fmla="*/ 84274 w 726505"/>
              <a:gd name="connsiteY0-654" fmla="*/ 25592 h 582644"/>
              <a:gd name="connsiteX1-655" fmla="*/ 668271 w 726505"/>
              <a:gd name="connsiteY1-656" fmla="*/ 48553 h 582644"/>
              <a:gd name="connsiteX2-657" fmla="*/ 672979 w 726505"/>
              <a:gd name="connsiteY2-658" fmla="*/ 552202 h 582644"/>
              <a:gd name="connsiteX3-659" fmla="*/ 63803 w 726505"/>
              <a:gd name="connsiteY3-660" fmla="*/ 514825 h 582644"/>
              <a:gd name="connsiteX4-661" fmla="*/ 84274 w 726505"/>
              <a:gd name="connsiteY4-662" fmla="*/ 25592 h 582644"/>
              <a:gd name="connsiteX0-663" fmla="*/ 84274 w 726505"/>
              <a:gd name="connsiteY0-664" fmla="*/ 10474 h 567526"/>
              <a:gd name="connsiteX1-665" fmla="*/ 668271 w 726505"/>
              <a:gd name="connsiteY1-666" fmla="*/ 33435 h 567526"/>
              <a:gd name="connsiteX2-667" fmla="*/ 672979 w 726505"/>
              <a:gd name="connsiteY2-668" fmla="*/ 537084 h 567526"/>
              <a:gd name="connsiteX3-669" fmla="*/ 63803 w 726505"/>
              <a:gd name="connsiteY3-670" fmla="*/ 499707 h 567526"/>
              <a:gd name="connsiteX4-671" fmla="*/ 84274 w 726505"/>
              <a:gd name="connsiteY4-672" fmla="*/ 10474 h 567526"/>
              <a:gd name="connsiteX0-673" fmla="*/ 84274 w 747243"/>
              <a:gd name="connsiteY0-674" fmla="*/ 23576 h 595793"/>
              <a:gd name="connsiteX1-675" fmla="*/ 671883 w 747243"/>
              <a:gd name="connsiteY1-676" fmla="*/ 24503 h 595793"/>
              <a:gd name="connsiteX2-677" fmla="*/ 672979 w 747243"/>
              <a:gd name="connsiteY2-678" fmla="*/ 550186 h 595793"/>
              <a:gd name="connsiteX3-679" fmla="*/ 63803 w 747243"/>
              <a:gd name="connsiteY3-680" fmla="*/ 512809 h 595793"/>
              <a:gd name="connsiteX4-681" fmla="*/ 84274 w 747243"/>
              <a:gd name="connsiteY4-682" fmla="*/ 23576 h 595793"/>
              <a:gd name="connsiteX0-683" fmla="*/ 84274 w 710287"/>
              <a:gd name="connsiteY0-684" fmla="*/ 23576 h 595793"/>
              <a:gd name="connsiteX1-685" fmla="*/ 671883 w 710287"/>
              <a:gd name="connsiteY1-686" fmla="*/ 24503 h 595793"/>
              <a:gd name="connsiteX2-687" fmla="*/ 672979 w 710287"/>
              <a:gd name="connsiteY2-688" fmla="*/ 550186 h 595793"/>
              <a:gd name="connsiteX3-689" fmla="*/ 63803 w 710287"/>
              <a:gd name="connsiteY3-690" fmla="*/ 512809 h 595793"/>
              <a:gd name="connsiteX4-691" fmla="*/ 84274 w 710287"/>
              <a:gd name="connsiteY4-692" fmla="*/ 23576 h 595793"/>
              <a:gd name="connsiteX0-693" fmla="*/ 84274 w 710287"/>
              <a:gd name="connsiteY0-694" fmla="*/ 23576 h 595793"/>
              <a:gd name="connsiteX1-695" fmla="*/ 671883 w 710287"/>
              <a:gd name="connsiteY1-696" fmla="*/ 24503 h 595793"/>
              <a:gd name="connsiteX2-697" fmla="*/ 672979 w 710287"/>
              <a:gd name="connsiteY2-698" fmla="*/ 550186 h 595793"/>
              <a:gd name="connsiteX3-699" fmla="*/ 63803 w 710287"/>
              <a:gd name="connsiteY3-700" fmla="*/ 512809 h 595793"/>
              <a:gd name="connsiteX4-701" fmla="*/ 84274 w 710287"/>
              <a:gd name="connsiteY4-702" fmla="*/ 23576 h 595793"/>
              <a:gd name="connsiteX0-703" fmla="*/ 84274 w 710287"/>
              <a:gd name="connsiteY0-704" fmla="*/ 23576 h 595793"/>
              <a:gd name="connsiteX1-705" fmla="*/ 671883 w 710287"/>
              <a:gd name="connsiteY1-706" fmla="*/ 24503 h 595793"/>
              <a:gd name="connsiteX2-707" fmla="*/ 672979 w 710287"/>
              <a:gd name="connsiteY2-708" fmla="*/ 550186 h 595793"/>
              <a:gd name="connsiteX3-709" fmla="*/ 63803 w 710287"/>
              <a:gd name="connsiteY3-710" fmla="*/ 512809 h 595793"/>
              <a:gd name="connsiteX4-711" fmla="*/ 84274 w 710287"/>
              <a:gd name="connsiteY4-712" fmla="*/ 23576 h 595793"/>
              <a:gd name="connsiteX0-713" fmla="*/ 84274 w 672979"/>
              <a:gd name="connsiteY0-714" fmla="*/ 23576 h 595793"/>
              <a:gd name="connsiteX1-715" fmla="*/ 671883 w 672979"/>
              <a:gd name="connsiteY1-716" fmla="*/ 24503 h 595793"/>
              <a:gd name="connsiteX2-717" fmla="*/ 672979 w 672979"/>
              <a:gd name="connsiteY2-718" fmla="*/ 550186 h 595793"/>
              <a:gd name="connsiteX3-719" fmla="*/ 63803 w 672979"/>
              <a:gd name="connsiteY3-720" fmla="*/ 512809 h 595793"/>
              <a:gd name="connsiteX4-721" fmla="*/ 84274 w 672979"/>
              <a:gd name="connsiteY4-722" fmla="*/ 23576 h 595793"/>
              <a:gd name="connsiteX0-723" fmla="*/ 84274 w 672979"/>
              <a:gd name="connsiteY0-724" fmla="*/ 23576 h 570495"/>
              <a:gd name="connsiteX1-725" fmla="*/ 671883 w 672979"/>
              <a:gd name="connsiteY1-726" fmla="*/ 24503 h 570495"/>
              <a:gd name="connsiteX2-727" fmla="*/ 672979 w 672979"/>
              <a:gd name="connsiteY2-728" fmla="*/ 550186 h 570495"/>
              <a:gd name="connsiteX3-729" fmla="*/ 63803 w 672979"/>
              <a:gd name="connsiteY3-730" fmla="*/ 512809 h 570495"/>
              <a:gd name="connsiteX4-731" fmla="*/ 84274 w 672979"/>
              <a:gd name="connsiteY4-732" fmla="*/ 23576 h 570495"/>
              <a:gd name="connsiteX0-733" fmla="*/ 84274 w 672979"/>
              <a:gd name="connsiteY0-734" fmla="*/ 23576 h 570495"/>
              <a:gd name="connsiteX1-735" fmla="*/ 671883 w 672979"/>
              <a:gd name="connsiteY1-736" fmla="*/ 24503 h 570495"/>
              <a:gd name="connsiteX2-737" fmla="*/ 672979 w 672979"/>
              <a:gd name="connsiteY2-738" fmla="*/ 550186 h 570495"/>
              <a:gd name="connsiteX3-739" fmla="*/ 63803 w 672979"/>
              <a:gd name="connsiteY3-740" fmla="*/ 512809 h 570495"/>
              <a:gd name="connsiteX4-741" fmla="*/ 84274 w 672979"/>
              <a:gd name="connsiteY4-742" fmla="*/ 23576 h 570495"/>
              <a:gd name="connsiteX0-743" fmla="*/ 84274 w 672979"/>
              <a:gd name="connsiteY0-744" fmla="*/ 23576 h 560608"/>
              <a:gd name="connsiteX1-745" fmla="*/ 671883 w 672979"/>
              <a:gd name="connsiteY1-746" fmla="*/ 24503 h 560608"/>
              <a:gd name="connsiteX2-747" fmla="*/ 672979 w 672979"/>
              <a:gd name="connsiteY2-748" fmla="*/ 550186 h 560608"/>
              <a:gd name="connsiteX3-749" fmla="*/ 63803 w 672979"/>
              <a:gd name="connsiteY3-750" fmla="*/ 512809 h 560608"/>
              <a:gd name="connsiteX4-751" fmla="*/ 84274 w 672979"/>
              <a:gd name="connsiteY4-752" fmla="*/ 23576 h 560608"/>
              <a:gd name="connsiteX0-753" fmla="*/ 84274 w 672979"/>
              <a:gd name="connsiteY0-754" fmla="*/ 23576 h 567351"/>
              <a:gd name="connsiteX1-755" fmla="*/ 671883 w 672979"/>
              <a:gd name="connsiteY1-756" fmla="*/ 24503 h 567351"/>
              <a:gd name="connsiteX2-757" fmla="*/ 672979 w 672979"/>
              <a:gd name="connsiteY2-758" fmla="*/ 550186 h 567351"/>
              <a:gd name="connsiteX3-759" fmla="*/ 63803 w 672979"/>
              <a:gd name="connsiteY3-760" fmla="*/ 512809 h 567351"/>
              <a:gd name="connsiteX4-761" fmla="*/ 84274 w 672979"/>
              <a:gd name="connsiteY4-762" fmla="*/ 23576 h 567351"/>
              <a:gd name="connsiteX0-763" fmla="*/ 72869 w 661574"/>
              <a:gd name="connsiteY0-764" fmla="*/ 23576 h 567351"/>
              <a:gd name="connsiteX1-765" fmla="*/ 660478 w 661574"/>
              <a:gd name="connsiteY1-766" fmla="*/ 24503 h 567351"/>
              <a:gd name="connsiteX2-767" fmla="*/ 661574 w 661574"/>
              <a:gd name="connsiteY2-768" fmla="*/ 550186 h 567351"/>
              <a:gd name="connsiteX3-769" fmla="*/ 52398 w 661574"/>
              <a:gd name="connsiteY3-770" fmla="*/ 512809 h 567351"/>
              <a:gd name="connsiteX4-771" fmla="*/ 72869 w 661574"/>
              <a:gd name="connsiteY4-772" fmla="*/ 23576 h 567351"/>
              <a:gd name="connsiteX0-773" fmla="*/ 72869 w 661574"/>
              <a:gd name="connsiteY0-774" fmla="*/ 13918 h 557693"/>
              <a:gd name="connsiteX1-775" fmla="*/ 660478 w 661574"/>
              <a:gd name="connsiteY1-776" fmla="*/ 14845 h 557693"/>
              <a:gd name="connsiteX2-777" fmla="*/ 661574 w 661574"/>
              <a:gd name="connsiteY2-778" fmla="*/ 540528 h 557693"/>
              <a:gd name="connsiteX3-779" fmla="*/ 52398 w 661574"/>
              <a:gd name="connsiteY3-780" fmla="*/ 503151 h 557693"/>
              <a:gd name="connsiteX4-781" fmla="*/ 72869 w 661574"/>
              <a:gd name="connsiteY4-782" fmla="*/ 13918 h 557693"/>
              <a:gd name="connsiteX0-783" fmla="*/ 84755 w 673460"/>
              <a:gd name="connsiteY0-784" fmla="*/ 13918 h 568883"/>
              <a:gd name="connsiteX1-785" fmla="*/ 672364 w 673460"/>
              <a:gd name="connsiteY1-786" fmla="*/ 14845 h 568883"/>
              <a:gd name="connsiteX2-787" fmla="*/ 673460 w 673460"/>
              <a:gd name="connsiteY2-788" fmla="*/ 540528 h 568883"/>
              <a:gd name="connsiteX3-789" fmla="*/ 43142 w 673460"/>
              <a:gd name="connsiteY3-790" fmla="*/ 525832 h 568883"/>
              <a:gd name="connsiteX4-791" fmla="*/ 84755 w 673460"/>
              <a:gd name="connsiteY4-792" fmla="*/ 13918 h 568883"/>
              <a:gd name="connsiteX0-793" fmla="*/ 84755 w 673460"/>
              <a:gd name="connsiteY0-794" fmla="*/ 13918 h 559604"/>
              <a:gd name="connsiteX1-795" fmla="*/ 672364 w 673460"/>
              <a:gd name="connsiteY1-796" fmla="*/ 14845 h 559604"/>
              <a:gd name="connsiteX2-797" fmla="*/ 673460 w 673460"/>
              <a:gd name="connsiteY2-798" fmla="*/ 540528 h 559604"/>
              <a:gd name="connsiteX3-799" fmla="*/ 43142 w 673460"/>
              <a:gd name="connsiteY3-800" fmla="*/ 525832 h 559604"/>
              <a:gd name="connsiteX4-801" fmla="*/ 84755 w 673460"/>
              <a:gd name="connsiteY4-802" fmla="*/ 13918 h 559604"/>
              <a:gd name="connsiteX0-803" fmla="*/ 84755 w 675575"/>
              <a:gd name="connsiteY0-804" fmla="*/ 13918 h 562548"/>
              <a:gd name="connsiteX1-805" fmla="*/ 672364 w 675575"/>
              <a:gd name="connsiteY1-806" fmla="*/ 14845 h 562548"/>
              <a:gd name="connsiteX2-807" fmla="*/ 675575 w 675575"/>
              <a:gd name="connsiteY2-808" fmla="*/ 545971 h 562548"/>
              <a:gd name="connsiteX3-809" fmla="*/ 43142 w 675575"/>
              <a:gd name="connsiteY3-810" fmla="*/ 525832 h 562548"/>
              <a:gd name="connsiteX4-811" fmla="*/ 84755 w 675575"/>
              <a:gd name="connsiteY4-812" fmla="*/ 13918 h 562548"/>
              <a:gd name="connsiteX0-813" fmla="*/ 84755 w 680821"/>
              <a:gd name="connsiteY0-814" fmla="*/ 13918 h 562548"/>
              <a:gd name="connsiteX1-815" fmla="*/ 680821 w 680821"/>
              <a:gd name="connsiteY1-816" fmla="*/ 14845 h 562548"/>
              <a:gd name="connsiteX2-817" fmla="*/ 675575 w 680821"/>
              <a:gd name="connsiteY2-818" fmla="*/ 545971 h 562548"/>
              <a:gd name="connsiteX3-819" fmla="*/ 43142 w 680821"/>
              <a:gd name="connsiteY3-820" fmla="*/ 525832 h 562548"/>
              <a:gd name="connsiteX4-821" fmla="*/ 84755 w 680821"/>
              <a:gd name="connsiteY4-822" fmla="*/ 13918 h 562548"/>
              <a:gd name="connsiteX0-823" fmla="*/ 72868 w 690076"/>
              <a:gd name="connsiteY0-824" fmla="*/ 20358 h 559916"/>
              <a:gd name="connsiteX1-825" fmla="*/ 690076 w 690076"/>
              <a:gd name="connsiteY1-826" fmla="*/ 12213 h 559916"/>
              <a:gd name="connsiteX2-827" fmla="*/ 684830 w 690076"/>
              <a:gd name="connsiteY2-828" fmla="*/ 543339 h 559916"/>
              <a:gd name="connsiteX3-829" fmla="*/ 52397 w 690076"/>
              <a:gd name="connsiteY3-830" fmla="*/ 523200 h 559916"/>
              <a:gd name="connsiteX4-831" fmla="*/ 72868 w 690076"/>
              <a:gd name="connsiteY4-832" fmla="*/ 20358 h 559916"/>
              <a:gd name="connsiteX0-833" fmla="*/ 72868 w 690076"/>
              <a:gd name="connsiteY0-834" fmla="*/ 22718 h 562276"/>
              <a:gd name="connsiteX1-835" fmla="*/ 690076 w 690076"/>
              <a:gd name="connsiteY1-836" fmla="*/ 14573 h 562276"/>
              <a:gd name="connsiteX2-837" fmla="*/ 684830 w 690076"/>
              <a:gd name="connsiteY2-838" fmla="*/ 545699 h 562276"/>
              <a:gd name="connsiteX3-839" fmla="*/ 52397 w 690076"/>
              <a:gd name="connsiteY3-840" fmla="*/ 525560 h 562276"/>
              <a:gd name="connsiteX4-841" fmla="*/ 72868 w 690076"/>
              <a:gd name="connsiteY4-842" fmla="*/ 22718 h 562276"/>
              <a:gd name="connsiteX0-843" fmla="*/ 59152 w 676360"/>
              <a:gd name="connsiteY0-844" fmla="*/ 22718 h 562276"/>
              <a:gd name="connsiteX1-845" fmla="*/ 676360 w 676360"/>
              <a:gd name="connsiteY1-846" fmla="*/ 14573 h 562276"/>
              <a:gd name="connsiteX2-847" fmla="*/ 671114 w 676360"/>
              <a:gd name="connsiteY2-848" fmla="*/ 545699 h 562276"/>
              <a:gd name="connsiteX3-849" fmla="*/ 38681 w 676360"/>
              <a:gd name="connsiteY3-850" fmla="*/ 525560 h 562276"/>
              <a:gd name="connsiteX4-851" fmla="*/ 103808 w 676360"/>
              <a:gd name="connsiteY4-852" fmla="*/ 279153 h 562276"/>
              <a:gd name="connsiteX5-853" fmla="*/ 59152 w 676360"/>
              <a:gd name="connsiteY5-854" fmla="*/ 22718 h 562276"/>
              <a:gd name="connsiteX0-855" fmla="*/ 41341 w 658549"/>
              <a:gd name="connsiteY0-856" fmla="*/ 22718 h 562276"/>
              <a:gd name="connsiteX1-857" fmla="*/ 658549 w 658549"/>
              <a:gd name="connsiteY1-858" fmla="*/ 14573 h 562276"/>
              <a:gd name="connsiteX2-859" fmla="*/ 653303 w 658549"/>
              <a:gd name="connsiteY2-860" fmla="*/ 545699 h 562276"/>
              <a:gd name="connsiteX3-861" fmla="*/ 20870 w 658549"/>
              <a:gd name="connsiteY3-862" fmla="*/ 525560 h 562276"/>
              <a:gd name="connsiteX4-863" fmla="*/ 85997 w 658549"/>
              <a:gd name="connsiteY4-864" fmla="*/ 279153 h 562276"/>
              <a:gd name="connsiteX5-865" fmla="*/ 41341 w 658549"/>
              <a:gd name="connsiteY5-866" fmla="*/ 22718 h 562276"/>
              <a:gd name="connsiteX0-867" fmla="*/ 23542 w 640750"/>
              <a:gd name="connsiteY0-868" fmla="*/ 22718 h 562276"/>
              <a:gd name="connsiteX1-869" fmla="*/ 640750 w 640750"/>
              <a:gd name="connsiteY1-870" fmla="*/ 14573 h 562276"/>
              <a:gd name="connsiteX2-871" fmla="*/ 635504 w 640750"/>
              <a:gd name="connsiteY2-872" fmla="*/ 545699 h 562276"/>
              <a:gd name="connsiteX3-873" fmla="*/ 3071 w 640750"/>
              <a:gd name="connsiteY3-874" fmla="*/ 525560 h 562276"/>
              <a:gd name="connsiteX4-875" fmla="*/ 68198 w 640750"/>
              <a:gd name="connsiteY4-876" fmla="*/ 279153 h 562276"/>
              <a:gd name="connsiteX5-877" fmla="*/ 23542 w 640750"/>
              <a:gd name="connsiteY5-878" fmla="*/ 22718 h 562276"/>
              <a:gd name="connsiteX0-879" fmla="*/ 24044 w 641252"/>
              <a:gd name="connsiteY0-880" fmla="*/ 22718 h 562276"/>
              <a:gd name="connsiteX1-881" fmla="*/ 641252 w 641252"/>
              <a:gd name="connsiteY1-882" fmla="*/ 14573 h 562276"/>
              <a:gd name="connsiteX2-883" fmla="*/ 636006 w 641252"/>
              <a:gd name="connsiteY2-884" fmla="*/ 545699 h 562276"/>
              <a:gd name="connsiteX3-885" fmla="*/ 3573 w 641252"/>
              <a:gd name="connsiteY3-886" fmla="*/ 525560 h 562276"/>
              <a:gd name="connsiteX4-887" fmla="*/ 68700 w 641252"/>
              <a:gd name="connsiteY4-888" fmla="*/ 279153 h 562276"/>
              <a:gd name="connsiteX5-889" fmla="*/ 24044 w 641252"/>
              <a:gd name="connsiteY5-890" fmla="*/ 22718 h 562276"/>
              <a:gd name="connsiteX0-891" fmla="*/ 31476 w 648684"/>
              <a:gd name="connsiteY0-892" fmla="*/ 22718 h 562276"/>
              <a:gd name="connsiteX1-893" fmla="*/ 648684 w 648684"/>
              <a:gd name="connsiteY1-894" fmla="*/ 14573 h 562276"/>
              <a:gd name="connsiteX2-895" fmla="*/ 643438 w 648684"/>
              <a:gd name="connsiteY2-896" fmla="*/ 545699 h 562276"/>
              <a:gd name="connsiteX3-897" fmla="*/ 11005 w 648684"/>
              <a:gd name="connsiteY3-898" fmla="*/ 525560 h 562276"/>
              <a:gd name="connsiteX4-899" fmla="*/ 76132 w 648684"/>
              <a:gd name="connsiteY4-900" fmla="*/ 279153 h 562276"/>
              <a:gd name="connsiteX5-901" fmla="*/ 31476 w 648684"/>
              <a:gd name="connsiteY5-902" fmla="*/ 22718 h 562276"/>
            </a:gdLst>
            <a:ahLst/>
            <a:cxnLst>
              <a:cxn ang="0">
                <a:pos x="connsiteX0-891" y="connsiteY0-892"/>
              </a:cxn>
              <a:cxn ang="0">
                <a:pos x="connsiteX1-893" y="connsiteY1-894"/>
              </a:cxn>
              <a:cxn ang="0">
                <a:pos x="connsiteX2-895" y="connsiteY2-896"/>
              </a:cxn>
              <a:cxn ang="0">
                <a:pos x="connsiteX3-897" y="connsiteY3-898"/>
              </a:cxn>
              <a:cxn ang="0">
                <a:pos x="connsiteX4-899" y="connsiteY4-900"/>
              </a:cxn>
              <a:cxn ang="0">
                <a:pos x="connsiteX5-901" y="connsiteY5-902"/>
              </a:cxn>
            </a:cxnLst>
            <a:rect l="l" t="t" r="r" b="b"/>
            <a:pathLst>
              <a:path w="648684" h="562276">
                <a:moveTo>
                  <a:pt x="31476" y="22718"/>
                </a:moveTo>
                <a:cubicBezTo>
                  <a:pt x="149400" y="4275"/>
                  <a:pt x="424155" y="-13389"/>
                  <a:pt x="648684" y="14573"/>
                </a:cubicBezTo>
                <a:cubicBezTo>
                  <a:pt x="609553" y="92898"/>
                  <a:pt x="618372" y="432838"/>
                  <a:pt x="643438" y="545699"/>
                </a:cubicBezTo>
                <a:cubicBezTo>
                  <a:pt x="542091" y="567277"/>
                  <a:pt x="109269" y="574431"/>
                  <a:pt x="11005" y="525560"/>
                </a:cubicBezTo>
                <a:cubicBezTo>
                  <a:pt x="-33861" y="453465"/>
                  <a:pt x="72720" y="362960"/>
                  <a:pt x="76132" y="279153"/>
                </a:cubicBezTo>
                <a:cubicBezTo>
                  <a:pt x="79544" y="195346"/>
                  <a:pt x="-41749" y="78155"/>
                  <a:pt x="31476" y="227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 cap="rnd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:a16="http://schemas.microsoft.com/office/drawing/2014/main" xmlns="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:a16="http://schemas.microsoft.com/office/drawing/2014/main" xmlns="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:a16="http://schemas.microsoft.com/office/drawing/2014/main" xmlns="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:a16="http://schemas.microsoft.com/office/drawing/2014/main" xmlns="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:a16="http://schemas.microsoft.com/office/drawing/2014/main" xmlns="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:a16="http://schemas.microsoft.com/office/drawing/2014/main" xmlns="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:a16="http://schemas.microsoft.com/office/drawing/2014/main" xmlns="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:a16="http://schemas.microsoft.com/office/drawing/2014/main" xmlns="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:a16="http://schemas.microsoft.com/office/drawing/2014/main" xmlns="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:a16="http://schemas.microsoft.com/office/drawing/2014/main" xmlns="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:a16="http://schemas.microsoft.com/office/drawing/2014/main" xmlns="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:a16="http://schemas.microsoft.com/office/drawing/2014/main" xmlns="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:a16="http://schemas.microsoft.com/office/drawing/2014/main" xmlns="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:a16="http://schemas.microsoft.com/office/drawing/2014/main" xmlns="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:a16="http://schemas.microsoft.com/office/drawing/2014/main" xmlns="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:a16="http://schemas.microsoft.com/office/drawing/2014/main" xmlns="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:a16="http://schemas.microsoft.com/office/drawing/2014/main" xmlns="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:a16="http://schemas.microsoft.com/office/drawing/2014/main" xmlns="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:a16="http://schemas.microsoft.com/office/drawing/2014/main" xmlns="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:a16="http://schemas.microsoft.com/office/drawing/2014/main" xmlns="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:a16="http://schemas.microsoft.com/office/drawing/2014/main" xmlns="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:a16="http://schemas.microsoft.com/office/drawing/2014/main" xmlns="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:a16="http://schemas.microsoft.com/office/drawing/2014/main" xmlns="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:a16="http://schemas.microsoft.com/office/drawing/2014/main" xmlns="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1" name="组合 170">
            <a:extLst>
              <a:ext uri="{FF2B5EF4-FFF2-40B4-BE49-F238E27FC236}">
                <a16:creationId xmlns:a16="http://schemas.microsoft.com/office/drawing/2014/main" xmlns="" id="{F0B53F6D-F121-44CD-96C3-3162F2CB2A1B}"/>
              </a:ext>
            </a:extLst>
          </p:cNvPr>
          <p:cNvGrpSpPr/>
          <p:nvPr/>
        </p:nvGrpSpPr>
        <p:grpSpPr>
          <a:xfrm>
            <a:off x="10596227" y="5429448"/>
            <a:ext cx="1003622" cy="879463"/>
            <a:chOff x="5940425" y="3290888"/>
            <a:chExt cx="307975" cy="269875"/>
          </a:xfrm>
          <a:solidFill>
            <a:schemeClr val="accent1"/>
          </a:solidFill>
        </p:grpSpPr>
        <p:sp>
          <p:nvSpPr>
            <p:cNvPr id="172" name="Freeform 5">
              <a:extLst>
                <a:ext uri="{FF2B5EF4-FFF2-40B4-BE49-F238E27FC236}">
                  <a16:creationId xmlns:a16="http://schemas.microsoft.com/office/drawing/2014/main" xmlns="" id="{C98D1637-32A2-4E27-828E-E16F5DB3BD22}"/>
                </a:ext>
              </a:extLst>
            </p:cNvPr>
            <p:cNvSpPr/>
            <p:nvPr/>
          </p:nvSpPr>
          <p:spPr bwMode="auto">
            <a:xfrm>
              <a:off x="6021388" y="3344863"/>
              <a:ext cx="120650" cy="19050"/>
            </a:xfrm>
            <a:custGeom>
              <a:avLst/>
              <a:gdLst>
                <a:gd name="T0" fmla="*/ 31 w 31"/>
                <a:gd name="T1" fmla="*/ 2 h 5"/>
                <a:gd name="T2" fmla="*/ 15 w 31"/>
                <a:gd name="T3" fmla="*/ 2 h 5"/>
                <a:gd name="T4" fmla="*/ 0 w 31"/>
                <a:gd name="T5" fmla="*/ 5 h 5"/>
                <a:gd name="T6" fmla="*/ 5 w 31"/>
                <a:gd name="T7" fmla="*/ 2 h 5"/>
                <a:gd name="T8" fmla="*/ 13 w 31"/>
                <a:gd name="T9" fmla="*/ 1 h 5"/>
                <a:gd name="T10" fmla="*/ 31 w 31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26" y="3"/>
                    <a:pt x="20" y="2"/>
                    <a:pt x="15" y="2"/>
                  </a:cubicBezTo>
                  <a:cubicBezTo>
                    <a:pt x="10" y="3"/>
                    <a:pt x="5" y="5"/>
                    <a:pt x="0" y="5"/>
                  </a:cubicBezTo>
                  <a:cubicBezTo>
                    <a:pt x="0" y="2"/>
                    <a:pt x="3" y="3"/>
                    <a:pt x="5" y="2"/>
                  </a:cubicBezTo>
                  <a:cubicBezTo>
                    <a:pt x="8" y="2"/>
                    <a:pt x="10" y="1"/>
                    <a:pt x="13" y="1"/>
                  </a:cubicBezTo>
                  <a:cubicBezTo>
                    <a:pt x="18" y="0"/>
                    <a:pt x="25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3" name="Freeform 6">
              <a:extLst>
                <a:ext uri="{FF2B5EF4-FFF2-40B4-BE49-F238E27FC236}">
                  <a16:creationId xmlns:a16="http://schemas.microsoft.com/office/drawing/2014/main" xmlns="" id="{92F091B3-B25D-4EF5-8B68-9A76FB884D81}"/>
                </a:ext>
              </a:extLst>
            </p:cNvPr>
            <p:cNvSpPr/>
            <p:nvPr/>
          </p:nvSpPr>
          <p:spPr bwMode="auto">
            <a:xfrm>
              <a:off x="6029325" y="3408363"/>
              <a:ext cx="128588" cy="26988"/>
            </a:xfrm>
            <a:custGeom>
              <a:avLst/>
              <a:gdLst>
                <a:gd name="T0" fmla="*/ 33 w 33"/>
                <a:gd name="T1" fmla="*/ 2 h 7"/>
                <a:gd name="T2" fmla="*/ 5 w 33"/>
                <a:gd name="T3" fmla="*/ 5 h 7"/>
                <a:gd name="T4" fmla="*/ 0 w 33"/>
                <a:gd name="T5" fmla="*/ 6 h 7"/>
                <a:gd name="T6" fmla="*/ 16 w 33"/>
                <a:gd name="T7" fmla="*/ 2 h 7"/>
                <a:gd name="T8" fmla="*/ 33 w 3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">
                  <a:moveTo>
                    <a:pt x="33" y="2"/>
                  </a:moveTo>
                  <a:cubicBezTo>
                    <a:pt x="24" y="3"/>
                    <a:pt x="13" y="3"/>
                    <a:pt x="5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4" y="3"/>
                    <a:pt x="11" y="2"/>
                    <a:pt x="16" y="2"/>
                  </a:cubicBezTo>
                  <a:cubicBezTo>
                    <a:pt x="22" y="1"/>
                    <a:pt x="28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4" name="Freeform 7">
              <a:extLst>
                <a:ext uri="{FF2B5EF4-FFF2-40B4-BE49-F238E27FC236}">
                  <a16:creationId xmlns:a16="http://schemas.microsoft.com/office/drawing/2014/main" xmlns="" id="{2756ABA8-C4D3-4204-BAD1-E7858AD4A3DF}"/>
                </a:ext>
              </a:extLst>
            </p:cNvPr>
            <p:cNvSpPr/>
            <p:nvPr/>
          </p:nvSpPr>
          <p:spPr bwMode="auto">
            <a:xfrm>
              <a:off x="6034088" y="3467101"/>
              <a:ext cx="147638" cy="22225"/>
            </a:xfrm>
            <a:custGeom>
              <a:avLst/>
              <a:gdLst>
                <a:gd name="T0" fmla="*/ 38 w 38"/>
                <a:gd name="T1" fmla="*/ 4 h 6"/>
                <a:gd name="T2" fmla="*/ 28 w 38"/>
                <a:gd name="T3" fmla="*/ 3 h 6"/>
                <a:gd name="T4" fmla="*/ 8 w 38"/>
                <a:gd name="T5" fmla="*/ 5 h 6"/>
                <a:gd name="T6" fmla="*/ 0 w 38"/>
                <a:gd name="T7" fmla="*/ 5 h 6"/>
                <a:gd name="T8" fmla="*/ 7 w 38"/>
                <a:gd name="T9" fmla="*/ 4 h 6"/>
                <a:gd name="T10" fmla="*/ 16 w 38"/>
                <a:gd name="T11" fmla="*/ 3 h 6"/>
                <a:gd name="T12" fmla="*/ 38 w 38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">
                  <a:moveTo>
                    <a:pt x="38" y="4"/>
                  </a:moveTo>
                  <a:cubicBezTo>
                    <a:pt x="36" y="5"/>
                    <a:pt x="31" y="3"/>
                    <a:pt x="28" y="3"/>
                  </a:cubicBezTo>
                  <a:cubicBezTo>
                    <a:pt x="22" y="4"/>
                    <a:pt x="15" y="5"/>
                    <a:pt x="8" y="5"/>
                  </a:cubicBezTo>
                  <a:cubicBezTo>
                    <a:pt x="5" y="6"/>
                    <a:pt x="2" y="6"/>
                    <a:pt x="0" y="5"/>
                  </a:cubicBezTo>
                  <a:cubicBezTo>
                    <a:pt x="2" y="3"/>
                    <a:pt x="5" y="4"/>
                    <a:pt x="7" y="4"/>
                  </a:cubicBezTo>
                  <a:cubicBezTo>
                    <a:pt x="10" y="4"/>
                    <a:pt x="13" y="4"/>
                    <a:pt x="16" y="3"/>
                  </a:cubicBezTo>
                  <a:cubicBezTo>
                    <a:pt x="23" y="2"/>
                    <a:pt x="32" y="0"/>
                    <a:pt x="3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5" name="Freeform 8">
              <a:extLst>
                <a:ext uri="{FF2B5EF4-FFF2-40B4-BE49-F238E27FC236}">
                  <a16:creationId xmlns:a16="http://schemas.microsoft.com/office/drawing/2014/main" xmlns="" id="{9E6CCD7A-0539-45D0-8D4C-E2E7CDA77434}"/>
                </a:ext>
              </a:extLst>
            </p:cNvPr>
            <p:cNvSpPr/>
            <p:nvPr/>
          </p:nvSpPr>
          <p:spPr bwMode="auto">
            <a:xfrm>
              <a:off x="6034088" y="3502026"/>
              <a:ext cx="120650" cy="23813"/>
            </a:xfrm>
            <a:custGeom>
              <a:avLst/>
              <a:gdLst>
                <a:gd name="T0" fmla="*/ 31 w 31"/>
                <a:gd name="T1" fmla="*/ 2 h 6"/>
                <a:gd name="T2" fmla="*/ 0 w 31"/>
                <a:gd name="T3" fmla="*/ 6 h 6"/>
                <a:gd name="T4" fmla="*/ 0 w 31"/>
                <a:gd name="T5" fmla="*/ 5 h 6"/>
                <a:gd name="T6" fmla="*/ 31 w 31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">
                  <a:moveTo>
                    <a:pt x="31" y="2"/>
                  </a:moveTo>
                  <a:cubicBezTo>
                    <a:pt x="20" y="3"/>
                    <a:pt x="10" y="5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0" y="3"/>
                    <a:pt x="2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6" name="Freeform 9">
              <a:extLst>
                <a:ext uri="{FF2B5EF4-FFF2-40B4-BE49-F238E27FC236}">
                  <a16:creationId xmlns:a16="http://schemas.microsoft.com/office/drawing/2014/main" xmlns="" id="{F3DFF57D-1796-4D9E-AABC-6BC8BFB8B3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0425" y="3290888"/>
              <a:ext cx="307975" cy="269875"/>
            </a:xfrm>
            <a:custGeom>
              <a:avLst/>
              <a:gdLst>
                <a:gd name="T0" fmla="*/ 70 w 79"/>
                <a:gd name="T1" fmla="*/ 4 h 69"/>
                <a:gd name="T2" fmla="*/ 78 w 79"/>
                <a:gd name="T3" fmla="*/ 7 h 69"/>
                <a:gd name="T4" fmla="*/ 74 w 79"/>
                <a:gd name="T5" fmla="*/ 18 h 69"/>
                <a:gd name="T6" fmla="*/ 75 w 79"/>
                <a:gd name="T7" fmla="*/ 21 h 69"/>
                <a:gd name="T8" fmla="*/ 74 w 79"/>
                <a:gd name="T9" fmla="*/ 22 h 69"/>
                <a:gd name="T10" fmla="*/ 71 w 79"/>
                <a:gd name="T11" fmla="*/ 29 h 69"/>
                <a:gd name="T12" fmla="*/ 73 w 79"/>
                <a:gd name="T13" fmla="*/ 43 h 69"/>
                <a:gd name="T14" fmla="*/ 72 w 79"/>
                <a:gd name="T15" fmla="*/ 44 h 69"/>
                <a:gd name="T16" fmla="*/ 68 w 79"/>
                <a:gd name="T17" fmla="*/ 47 h 69"/>
                <a:gd name="T18" fmla="*/ 11 w 79"/>
                <a:gd name="T19" fmla="*/ 51 h 69"/>
                <a:gd name="T20" fmla="*/ 70 w 79"/>
                <a:gd name="T21" fmla="*/ 61 h 69"/>
                <a:gd name="T22" fmla="*/ 72 w 79"/>
                <a:gd name="T23" fmla="*/ 45 h 69"/>
                <a:gd name="T24" fmla="*/ 75 w 79"/>
                <a:gd name="T25" fmla="*/ 48 h 69"/>
                <a:gd name="T26" fmla="*/ 74 w 79"/>
                <a:gd name="T27" fmla="*/ 63 h 69"/>
                <a:gd name="T28" fmla="*/ 76 w 79"/>
                <a:gd name="T29" fmla="*/ 66 h 69"/>
                <a:gd name="T30" fmla="*/ 76 w 79"/>
                <a:gd name="T31" fmla="*/ 69 h 69"/>
                <a:gd name="T32" fmla="*/ 22 w 79"/>
                <a:gd name="T33" fmla="*/ 68 h 69"/>
                <a:gd name="T34" fmla="*/ 15 w 79"/>
                <a:gd name="T35" fmla="*/ 66 h 69"/>
                <a:gd name="T36" fmla="*/ 3 w 79"/>
                <a:gd name="T37" fmla="*/ 55 h 69"/>
                <a:gd name="T38" fmla="*/ 8 w 79"/>
                <a:gd name="T39" fmla="*/ 45 h 69"/>
                <a:gd name="T40" fmla="*/ 17 w 79"/>
                <a:gd name="T41" fmla="*/ 45 h 69"/>
                <a:gd name="T42" fmla="*/ 10 w 79"/>
                <a:gd name="T43" fmla="*/ 45 h 69"/>
                <a:gd name="T44" fmla="*/ 1 w 79"/>
                <a:gd name="T45" fmla="*/ 33 h 69"/>
                <a:gd name="T46" fmla="*/ 4 w 79"/>
                <a:gd name="T47" fmla="*/ 24 h 69"/>
                <a:gd name="T48" fmla="*/ 1 w 79"/>
                <a:gd name="T49" fmla="*/ 15 h 69"/>
                <a:gd name="T50" fmla="*/ 5 w 79"/>
                <a:gd name="T51" fmla="*/ 7 h 69"/>
                <a:gd name="T52" fmla="*/ 18 w 79"/>
                <a:gd name="T53" fmla="*/ 2 h 69"/>
                <a:gd name="T54" fmla="*/ 71 w 79"/>
                <a:gd name="T55" fmla="*/ 3 h 69"/>
                <a:gd name="T56" fmla="*/ 55 w 79"/>
                <a:gd name="T57" fmla="*/ 6 h 69"/>
                <a:gd name="T58" fmla="*/ 7 w 79"/>
                <a:gd name="T59" fmla="*/ 16 h 69"/>
                <a:gd name="T60" fmla="*/ 67 w 79"/>
                <a:gd name="T61" fmla="*/ 20 h 69"/>
                <a:gd name="T62" fmla="*/ 22 w 79"/>
                <a:gd name="T63" fmla="*/ 14 h 69"/>
                <a:gd name="T64" fmla="*/ 65 w 79"/>
                <a:gd name="T65" fmla="*/ 11 h 69"/>
                <a:gd name="T66" fmla="*/ 56 w 79"/>
                <a:gd name="T67" fmla="*/ 7 h 69"/>
                <a:gd name="T68" fmla="*/ 20 w 79"/>
                <a:gd name="T69" fmla="*/ 7 h 69"/>
                <a:gd name="T70" fmla="*/ 54 w 79"/>
                <a:gd name="T71" fmla="*/ 25 h 69"/>
                <a:gd name="T72" fmla="*/ 54 w 79"/>
                <a:gd name="T73" fmla="*/ 25 h 69"/>
                <a:gd name="T74" fmla="*/ 23 w 79"/>
                <a:gd name="T75" fmla="*/ 30 h 69"/>
                <a:gd name="T76" fmla="*/ 10 w 79"/>
                <a:gd name="T77" fmla="*/ 41 h 69"/>
                <a:gd name="T78" fmla="*/ 67 w 79"/>
                <a:gd name="T79" fmla="*/ 30 h 69"/>
                <a:gd name="T80" fmla="*/ 61 w 79"/>
                <a:gd name="T81" fmla="*/ 27 h 69"/>
                <a:gd name="T82" fmla="*/ 53 w 79"/>
                <a:gd name="T83" fmla="*/ 25 h 69"/>
                <a:gd name="T84" fmla="*/ 13 w 79"/>
                <a:gd name="T85" fmla="*/ 26 h 69"/>
                <a:gd name="T86" fmla="*/ 12 w 79"/>
                <a:gd name="T87" fmla="*/ 25 h 69"/>
                <a:gd name="T88" fmla="*/ 48 w 79"/>
                <a:gd name="T89" fmla="*/ 45 h 69"/>
                <a:gd name="T90" fmla="*/ 48 w 79"/>
                <a:gd name="T91" fmla="*/ 45 h 69"/>
                <a:gd name="T92" fmla="*/ 42 w 79"/>
                <a:gd name="T93" fmla="*/ 45 h 69"/>
                <a:gd name="T94" fmla="*/ 21 w 79"/>
                <a:gd name="T95" fmla="*/ 44 h 69"/>
                <a:gd name="T96" fmla="*/ 21 w 79"/>
                <a:gd name="T97" fmla="*/ 44 h 69"/>
                <a:gd name="T98" fmla="*/ 39 w 79"/>
                <a:gd name="T99" fmla="*/ 45 h 69"/>
                <a:gd name="T100" fmla="*/ 69 w 79"/>
                <a:gd name="T101" fmla="*/ 56 h 69"/>
                <a:gd name="T102" fmla="*/ 69 w 79"/>
                <a:gd name="T103" fmla="*/ 56 h 69"/>
                <a:gd name="T104" fmla="*/ 74 w 79"/>
                <a:gd name="T105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" h="69">
                  <a:moveTo>
                    <a:pt x="71" y="3"/>
                  </a:moveTo>
                  <a:cubicBezTo>
                    <a:pt x="71" y="4"/>
                    <a:pt x="70" y="3"/>
                    <a:pt x="70" y="4"/>
                  </a:cubicBezTo>
                  <a:cubicBezTo>
                    <a:pt x="73" y="5"/>
                    <a:pt x="77" y="3"/>
                    <a:pt x="79" y="5"/>
                  </a:cubicBezTo>
                  <a:cubicBezTo>
                    <a:pt x="79" y="6"/>
                    <a:pt x="78" y="6"/>
                    <a:pt x="78" y="7"/>
                  </a:cubicBezTo>
                  <a:cubicBezTo>
                    <a:pt x="74" y="7"/>
                    <a:pt x="70" y="8"/>
                    <a:pt x="68" y="11"/>
                  </a:cubicBezTo>
                  <a:cubicBezTo>
                    <a:pt x="66" y="16"/>
                    <a:pt x="71" y="18"/>
                    <a:pt x="74" y="18"/>
                  </a:cubicBezTo>
                  <a:cubicBezTo>
                    <a:pt x="74" y="19"/>
                    <a:pt x="75" y="19"/>
                    <a:pt x="75" y="20"/>
                  </a:cubicBezTo>
                  <a:cubicBezTo>
                    <a:pt x="75" y="20"/>
                    <a:pt x="75" y="20"/>
                    <a:pt x="75" y="21"/>
                  </a:cubicBezTo>
                  <a:cubicBezTo>
                    <a:pt x="74" y="21"/>
                    <a:pt x="74" y="22"/>
                    <a:pt x="73" y="22"/>
                  </a:cubicBezTo>
                  <a:cubicBezTo>
                    <a:pt x="73" y="22"/>
                    <a:pt x="74" y="22"/>
                    <a:pt x="74" y="22"/>
                  </a:cubicBezTo>
                  <a:cubicBezTo>
                    <a:pt x="73" y="25"/>
                    <a:pt x="75" y="26"/>
                    <a:pt x="74" y="28"/>
                  </a:cubicBezTo>
                  <a:cubicBezTo>
                    <a:pt x="73" y="28"/>
                    <a:pt x="72" y="28"/>
                    <a:pt x="71" y="29"/>
                  </a:cubicBezTo>
                  <a:cubicBezTo>
                    <a:pt x="71" y="34"/>
                    <a:pt x="73" y="37"/>
                    <a:pt x="75" y="42"/>
                  </a:cubicBezTo>
                  <a:cubicBezTo>
                    <a:pt x="74" y="42"/>
                    <a:pt x="74" y="43"/>
                    <a:pt x="73" y="43"/>
                  </a:cubicBezTo>
                  <a:cubicBezTo>
                    <a:pt x="72" y="42"/>
                    <a:pt x="70" y="42"/>
                    <a:pt x="69" y="42"/>
                  </a:cubicBezTo>
                  <a:cubicBezTo>
                    <a:pt x="70" y="43"/>
                    <a:pt x="72" y="42"/>
                    <a:pt x="72" y="44"/>
                  </a:cubicBezTo>
                  <a:cubicBezTo>
                    <a:pt x="72" y="46"/>
                    <a:pt x="70" y="44"/>
                    <a:pt x="69" y="45"/>
                  </a:cubicBezTo>
                  <a:cubicBezTo>
                    <a:pt x="68" y="45"/>
                    <a:pt x="68" y="46"/>
                    <a:pt x="68" y="47"/>
                  </a:cubicBezTo>
                  <a:cubicBezTo>
                    <a:pt x="66" y="47"/>
                    <a:pt x="66" y="46"/>
                    <a:pt x="65" y="46"/>
                  </a:cubicBezTo>
                  <a:cubicBezTo>
                    <a:pt x="48" y="46"/>
                    <a:pt x="26" y="45"/>
                    <a:pt x="11" y="51"/>
                  </a:cubicBezTo>
                  <a:cubicBezTo>
                    <a:pt x="4" y="66"/>
                    <a:pt x="27" y="62"/>
                    <a:pt x="38" y="63"/>
                  </a:cubicBezTo>
                  <a:cubicBezTo>
                    <a:pt x="49" y="63"/>
                    <a:pt x="61" y="63"/>
                    <a:pt x="70" y="61"/>
                  </a:cubicBezTo>
                  <a:cubicBezTo>
                    <a:pt x="69" y="58"/>
                    <a:pt x="65" y="58"/>
                    <a:pt x="65" y="54"/>
                  </a:cubicBezTo>
                  <a:cubicBezTo>
                    <a:pt x="66" y="51"/>
                    <a:pt x="71" y="49"/>
                    <a:pt x="72" y="45"/>
                  </a:cubicBezTo>
                  <a:cubicBezTo>
                    <a:pt x="74" y="46"/>
                    <a:pt x="74" y="44"/>
                    <a:pt x="76" y="45"/>
                  </a:cubicBezTo>
                  <a:cubicBezTo>
                    <a:pt x="76" y="46"/>
                    <a:pt x="75" y="46"/>
                    <a:pt x="75" y="48"/>
                  </a:cubicBezTo>
                  <a:cubicBezTo>
                    <a:pt x="70" y="50"/>
                    <a:pt x="70" y="59"/>
                    <a:pt x="75" y="61"/>
                  </a:cubicBezTo>
                  <a:cubicBezTo>
                    <a:pt x="74" y="62"/>
                    <a:pt x="75" y="63"/>
                    <a:pt x="74" y="63"/>
                  </a:cubicBezTo>
                  <a:cubicBezTo>
                    <a:pt x="75" y="64"/>
                    <a:pt x="78" y="63"/>
                    <a:pt x="78" y="65"/>
                  </a:cubicBezTo>
                  <a:cubicBezTo>
                    <a:pt x="78" y="66"/>
                    <a:pt x="77" y="65"/>
                    <a:pt x="76" y="66"/>
                  </a:cubicBezTo>
                  <a:cubicBezTo>
                    <a:pt x="76" y="66"/>
                    <a:pt x="77" y="67"/>
                    <a:pt x="78" y="67"/>
                  </a:cubicBezTo>
                  <a:cubicBezTo>
                    <a:pt x="77" y="68"/>
                    <a:pt x="76" y="68"/>
                    <a:pt x="76" y="69"/>
                  </a:cubicBezTo>
                  <a:cubicBezTo>
                    <a:pt x="57" y="68"/>
                    <a:pt x="38" y="67"/>
                    <a:pt x="21" y="69"/>
                  </a:cubicBezTo>
                  <a:cubicBezTo>
                    <a:pt x="21" y="68"/>
                    <a:pt x="21" y="67"/>
                    <a:pt x="22" y="68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19" y="65"/>
                    <a:pt x="17" y="66"/>
                    <a:pt x="15" y="66"/>
                  </a:cubicBezTo>
                  <a:cubicBezTo>
                    <a:pt x="14" y="68"/>
                    <a:pt x="13" y="68"/>
                    <a:pt x="10" y="67"/>
                  </a:cubicBezTo>
                  <a:cubicBezTo>
                    <a:pt x="8" y="63"/>
                    <a:pt x="3" y="61"/>
                    <a:pt x="3" y="55"/>
                  </a:cubicBezTo>
                  <a:cubicBezTo>
                    <a:pt x="3" y="52"/>
                    <a:pt x="5" y="47"/>
                    <a:pt x="7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8" y="46"/>
                    <a:pt x="8" y="46"/>
                  </a:cubicBezTo>
                  <a:cubicBezTo>
                    <a:pt x="11" y="45"/>
                    <a:pt x="14" y="45"/>
                    <a:pt x="17" y="45"/>
                  </a:cubicBezTo>
                  <a:cubicBezTo>
                    <a:pt x="16" y="44"/>
                    <a:pt x="13" y="44"/>
                    <a:pt x="12" y="43"/>
                  </a:cubicBezTo>
                  <a:cubicBezTo>
                    <a:pt x="11" y="44"/>
                    <a:pt x="11" y="45"/>
                    <a:pt x="10" y="45"/>
                  </a:cubicBezTo>
                  <a:cubicBezTo>
                    <a:pt x="7" y="44"/>
                    <a:pt x="5" y="43"/>
                    <a:pt x="3" y="42"/>
                  </a:cubicBezTo>
                  <a:cubicBezTo>
                    <a:pt x="4" y="38"/>
                    <a:pt x="0" y="37"/>
                    <a:pt x="1" y="33"/>
                  </a:cubicBezTo>
                  <a:cubicBezTo>
                    <a:pt x="4" y="30"/>
                    <a:pt x="4" y="26"/>
                    <a:pt x="7" y="26"/>
                  </a:cubicBezTo>
                  <a:cubicBezTo>
                    <a:pt x="5" y="25"/>
                    <a:pt x="4" y="26"/>
                    <a:pt x="4" y="24"/>
                  </a:cubicBezTo>
                  <a:cubicBezTo>
                    <a:pt x="4" y="23"/>
                    <a:pt x="5" y="23"/>
                    <a:pt x="5" y="23"/>
                  </a:cubicBezTo>
                  <a:cubicBezTo>
                    <a:pt x="3" y="20"/>
                    <a:pt x="2" y="18"/>
                    <a:pt x="1" y="15"/>
                  </a:cubicBezTo>
                  <a:cubicBezTo>
                    <a:pt x="3" y="12"/>
                    <a:pt x="2" y="7"/>
                    <a:pt x="5" y="6"/>
                  </a:cubicBezTo>
                  <a:cubicBezTo>
                    <a:pt x="6" y="5"/>
                    <a:pt x="5" y="6"/>
                    <a:pt x="5" y="7"/>
                  </a:cubicBezTo>
                  <a:cubicBezTo>
                    <a:pt x="7" y="5"/>
                    <a:pt x="10" y="5"/>
                    <a:pt x="11" y="3"/>
                  </a:cubicBezTo>
                  <a:cubicBezTo>
                    <a:pt x="13" y="3"/>
                    <a:pt x="17" y="4"/>
                    <a:pt x="18" y="2"/>
                  </a:cubicBezTo>
                  <a:cubicBezTo>
                    <a:pt x="29" y="2"/>
                    <a:pt x="40" y="1"/>
                    <a:pt x="48" y="1"/>
                  </a:cubicBezTo>
                  <a:cubicBezTo>
                    <a:pt x="55" y="2"/>
                    <a:pt x="65" y="0"/>
                    <a:pt x="71" y="3"/>
                  </a:cubicBezTo>
                  <a:close/>
                  <a:moveTo>
                    <a:pt x="56" y="7"/>
                  </a:moveTo>
                  <a:cubicBezTo>
                    <a:pt x="55" y="7"/>
                    <a:pt x="56" y="6"/>
                    <a:pt x="55" y="6"/>
                  </a:cubicBezTo>
                  <a:cubicBezTo>
                    <a:pt x="39" y="7"/>
                    <a:pt x="21" y="8"/>
                    <a:pt x="8" y="13"/>
                  </a:cubicBezTo>
                  <a:cubicBezTo>
                    <a:pt x="8" y="14"/>
                    <a:pt x="8" y="15"/>
                    <a:pt x="7" y="16"/>
                  </a:cubicBezTo>
                  <a:cubicBezTo>
                    <a:pt x="12" y="26"/>
                    <a:pt x="31" y="21"/>
                    <a:pt x="40" y="22"/>
                  </a:cubicBezTo>
                  <a:cubicBezTo>
                    <a:pt x="49" y="21"/>
                    <a:pt x="59" y="21"/>
                    <a:pt x="67" y="20"/>
                  </a:cubicBezTo>
                  <a:cubicBezTo>
                    <a:pt x="66" y="17"/>
                    <a:pt x="63" y="15"/>
                    <a:pt x="64" y="12"/>
                  </a:cubicBezTo>
                  <a:cubicBezTo>
                    <a:pt x="50" y="13"/>
                    <a:pt x="33" y="12"/>
                    <a:pt x="22" y="14"/>
                  </a:cubicBezTo>
                  <a:cubicBezTo>
                    <a:pt x="22" y="14"/>
                    <a:pt x="22" y="13"/>
                    <a:pt x="22" y="12"/>
                  </a:cubicBezTo>
                  <a:cubicBezTo>
                    <a:pt x="35" y="10"/>
                    <a:pt x="49" y="11"/>
                    <a:pt x="65" y="11"/>
                  </a:cubicBezTo>
                  <a:cubicBezTo>
                    <a:pt x="66" y="9"/>
                    <a:pt x="67" y="8"/>
                    <a:pt x="69" y="7"/>
                  </a:cubicBezTo>
                  <a:cubicBezTo>
                    <a:pt x="64" y="7"/>
                    <a:pt x="60" y="6"/>
                    <a:pt x="56" y="7"/>
                  </a:cubicBezTo>
                  <a:close/>
                  <a:moveTo>
                    <a:pt x="16" y="8"/>
                  </a:moveTo>
                  <a:cubicBezTo>
                    <a:pt x="17" y="8"/>
                    <a:pt x="19" y="7"/>
                    <a:pt x="20" y="7"/>
                  </a:cubicBezTo>
                  <a:cubicBezTo>
                    <a:pt x="19" y="7"/>
                    <a:pt x="16" y="6"/>
                    <a:pt x="16" y="8"/>
                  </a:cubicBezTo>
                  <a:close/>
                  <a:moveTo>
                    <a:pt x="54" y="25"/>
                  </a:moveTo>
                  <a:cubicBezTo>
                    <a:pt x="57" y="24"/>
                    <a:pt x="61" y="25"/>
                    <a:pt x="64" y="24"/>
                  </a:cubicBezTo>
                  <a:cubicBezTo>
                    <a:pt x="61" y="24"/>
                    <a:pt x="57" y="24"/>
                    <a:pt x="54" y="25"/>
                  </a:cubicBezTo>
                  <a:close/>
                  <a:moveTo>
                    <a:pt x="61" y="27"/>
                  </a:moveTo>
                  <a:cubicBezTo>
                    <a:pt x="48" y="26"/>
                    <a:pt x="35" y="29"/>
                    <a:pt x="23" y="30"/>
                  </a:cubicBezTo>
                  <a:cubicBezTo>
                    <a:pt x="21" y="30"/>
                    <a:pt x="22" y="28"/>
                    <a:pt x="21" y="28"/>
                  </a:cubicBezTo>
                  <a:cubicBezTo>
                    <a:pt x="14" y="27"/>
                    <a:pt x="4" y="34"/>
                    <a:pt x="10" y="41"/>
                  </a:cubicBezTo>
                  <a:cubicBezTo>
                    <a:pt x="31" y="41"/>
                    <a:pt x="53" y="43"/>
                    <a:pt x="70" y="38"/>
                  </a:cubicBezTo>
                  <a:cubicBezTo>
                    <a:pt x="70" y="35"/>
                    <a:pt x="67" y="33"/>
                    <a:pt x="67" y="30"/>
                  </a:cubicBezTo>
                  <a:cubicBezTo>
                    <a:pt x="68" y="28"/>
                    <a:pt x="70" y="27"/>
                    <a:pt x="70" y="25"/>
                  </a:cubicBezTo>
                  <a:cubicBezTo>
                    <a:pt x="67" y="26"/>
                    <a:pt x="63" y="25"/>
                    <a:pt x="61" y="27"/>
                  </a:cubicBezTo>
                  <a:close/>
                  <a:moveTo>
                    <a:pt x="51" y="25"/>
                  </a:moveTo>
                  <a:cubicBezTo>
                    <a:pt x="52" y="25"/>
                    <a:pt x="53" y="25"/>
                    <a:pt x="53" y="25"/>
                  </a:cubicBezTo>
                  <a:cubicBezTo>
                    <a:pt x="53" y="24"/>
                    <a:pt x="52" y="25"/>
                    <a:pt x="51" y="25"/>
                  </a:cubicBezTo>
                  <a:close/>
                  <a:moveTo>
                    <a:pt x="13" y="26"/>
                  </a:moveTo>
                  <a:cubicBezTo>
                    <a:pt x="13" y="27"/>
                    <a:pt x="14" y="26"/>
                    <a:pt x="14" y="26"/>
                  </a:cubicBezTo>
                  <a:cubicBezTo>
                    <a:pt x="13" y="26"/>
                    <a:pt x="13" y="25"/>
                    <a:pt x="12" y="25"/>
                  </a:cubicBezTo>
                  <a:cubicBezTo>
                    <a:pt x="12" y="26"/>
                    <a:pt x="13" y="26"/>
                    <a:pt x="13" y="26"/>
                  </a:cubicBezTo>
                  <a:close/>
                  <a:moveTo>
                    <a:pt x="48" y="45"/>
                  </a:moveTo>
                  <a:cubicBezTo>
                    <a:pt x="49" y="46"/>
                    <a:pt x="50" y="45"/>
                    <a:pt x="50" y="45"/>
                  </a:cubicBezTo>
                  <a:cubicBezTo>
                    <a:pt x="50" y="44"/>
                    <a:pt x="48" y="45"/>
                    <a:pt x="48" y="45"/>
                  </a:cubicBezTo>
                  <a:close/>
                  <a:moveTo>
                    <a:pt x="39" y="45"/>
                  </a:moveTo>
                  <a:cubicBezTo>
                    <a:pt x="40" y="46"/>
                    <a:pt x="41" y="46"/>
                    <a:pt x="42" y="45"/>
                  </a:cubicBezTo>
                  <a:cubicBezTo>
                    <a:pt x="41" y="45"/>
                    <a:pt x="40" y="45"/>
                    <a:pt x="39" y="45"/>
                  </a:cubicBezTo>
                  <a:close/>
                  <a:moveTo>
                    <a:pt x="21" y="44"/>
                  </a:moveTo>
                  <a:cubicBezTo>
                    <a:pt x="23" y="44"/>
                    <a:pt x="25" y="45"/>
                    <a:pt x="27" y="44"/>
                  </a:cubicBezTo>
                  <a:cubicBezTo>
                    <a:pt x="25" y="44"/>
                    <a:pt x="23" y="43"/>
                    <a:pt x="21" y="44"/>
                  </a:cubicBezTo>
                  <a:close/>
                  <a:moveTo>
                    <a:pt x="29" y="46"/>
                  </a:moveTo>
                  <a:cubicBezTo>
                    <a:pt x="32" y="46"/>
                    <a:pt x="36" y="46"/>
                    <a:pt x="39" y="45"/>
                  </a:cubicBezTo>
                  <a:cubicBezTo>
                    <a:pt x="35" y="45"/>
                    <a:pt x="32" y="45"/>
                    <a:pt x="29" y="46"/>
                  </a:cubicBezTo>
                  <a:close/>
                  <a:moveTo>
                    <a:pt x="69" y="56"/>
                  </a:moveTo>
                  <a:cubicBezTo>
                    <a:pt x="69" y="55"/>
                    <a:pt x="70" y="52"/>
                    <a:pt x="70" y="51"/>
                  </a:cubicBezTo>
                  <a:cubicBezTo>
                    <a:pt x="69" y="52"/>
                    <a:pt x="66" y="55"/>
                    <a:pt x="69" y="56"/>
                  </a:cubicBezTo>
                  <a:close/>
                  <a:moveTo>
                    <a:pt x="72" y="63"/>
                  </a:moveTo>
                  <a:cubicBezTo>
                    <a:pt x="71" y="64"/>
                    <a:pt x="73" y="64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2562664" y="524403"/>
            <a:ext cx="8014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biệt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9, 8, 7, 6 </a:t>
            </a:r>
            <a:r>
              <a:rPr lang="en-US" sz="4000" kern="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40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0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kern="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kern="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13709"/>
              </p:ext>
            </p:extLst>
          </p:nvPr>
        </p:nvGraphicFramePr>
        <p:xfrm>
          <a:off x="260412" y="1918272"/>
          <a:ext cx="11651465" cy="330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0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0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02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801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cộng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một</a:t>
                      </a:r>
                      <a:r>
                        <a:rPr lang="en-US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2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Giống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nhau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0997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3200" b="1" baseline="0" dirty="0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6600"/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nhau</a:t>
                      </a:r>
                      <a:endParaRPr lang="en-US" sz="3200" b="1" dirty="0">
                        <a:solidFill>
                          <a:srgbClr val="FF6600"/>
                        </a:solidFill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3048000" y="3228134"/>
            <a:ext cx="7926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Gộp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đủ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3200" b="1" kern="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49086" y="4094697"/>
            <a:ext cx="16748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258181" y="4094697"/>
            <a:ext cx="16748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567276" y="4094697"/>
            <a:ext cx="16748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876371" y="4094697"/>
            <a:ext cx="16748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Tách</a:t>
            </a:r>
            <a:r>
              <a:rPr lang="en-US" sz="3200" b="1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ở </a:t>
            </a:r>
          </a:p>
          <a:p>
            <a:pPr lvl="0" algn="ctr"/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0" y="1849622"/>
            <a:ext cx="2183439" cy="124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2" grpId="0" animBg="1"/>
      <p:bldP spid="33" grpId="0" animBg="1"/>
      <p:bldP spid="34" grpId="0" animBg="1"/>
      <p:bldP spid="30" grpId="0"/>
      <p:bldP spid="31" grpId="0"/>
      <p:bldP spid="60" grpId="0"/>
      <p:bldP spid="61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:a16="http://schemas.microsoft.com/office/drawing/2014/main" xmlns="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:a16="http://schemas.microsoft.com/office/drawing/2014/main" xmlns="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:a16="http://schemas.microsoft.com/office/drawing/2014/main" xmlns="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:a16="http://schemas.microsoft.com/office/drawing/2014/main" xmlns="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:a16="http://schemas.microsoft.com/office/drawing/2014/main" xmlns="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:a16="http://schemas.microsoft.com/office/drawing/2014/main" xmlns="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:a16="http://schemas.microsoft.com/office/drawing/2014/main" xmlns="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:a16="http://schemas.microsoft.com/office/drawing/2014/main" xmlns="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:a16="http://schemas.microsoft.com/office/drawing/2014/main" xmlns="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:a16="http://schemas.microsoft.com/office/drawing/2014/main" xmlns="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:a16="http://schemas.microsoft.com/office/drawing/2014/main" xmlns="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:a16="http://schemas.microsoft.com/office/drawing/2014/main" xmlns="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:a16="http://schemas.microsoft.com/office/drawing/2014/main" xmlns="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:a16="http://schemas.microsoft.com/office/drawing/2014/main" xmlns="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:a16="http://schemas.microsoft.com/office/drawing/2014/main" xmlns="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:a16="http://schemas.microsoft.com/office/drawing/2014/main" xmlns="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:a16="http://schemas.microsoft.com/office/drawing/2014/main" xmlns="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:a16="http://schemas.microsoft.com/office/drawing/2014/main" xmlns="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:a16="http://schemas.microsoft.com/office/drawing/2014/main" xmlns="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:a16="http://schemas.microsoft.com/office/drawing/2014/main" xmlns="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:a16="http://schemas.microsoft.com/office/drawing/2014/main" xmlns="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:a16="http://schemas.microsoft.com/office/drawing/2014/main" xmlns="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:a16="http://schemas.microsoft.com/office/drawing/2014/main" xmlns="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:a16="http://schemas.microsoft.com/office/drawing/2014/main" xmlns="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ŝḻiḓê">
            <a:extLst>
              <a:ext uri="{FF2B5EF4-FFF2-40B4-BE49-F238E27FC236}">
                <a16:creationId xmlns:a16="http://schemas.microsoft.com/office/drawing/2014/main" xmlns="" id="{3E27E2BF-FFD5-4B45-8379-4189C9E4F821}"/>
              </a:ext>
            </a:extLst>
          </p:cNvPr>
          <p:cNvSpPr/>
          <p:nvPr/>
        </p:nvSpPr>
        <p:spPr bwMode="auto">
          <a:xfrm>
            <a:off x="767437" y="4325728"/>
            <a:ext cx="5431540" cy="1129958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  <a:prstDash val="sysDash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6" name="ïŝḻiḓê">
            <a:extLst>
              <a:ext uri="{FF2B5EF4-FFF2-40B4-BE49-F238E27FC236}">
                <a16:creationId xmlns:a16="http://schemas.microsoft.com/office/drawing/2014/main" xmlns="" id="{6737685D-6055-4F45-A124-243B56BE3BDA}"/>
              </a:ext>
            </a:extLst>
          </p:cNvPr>
          <p:cNvSpPr/>
          <p:nvPr/>
        </p:nvSpPr>
        <p:spPr bwMode="auto">
          <a:xfrm flipH="1">
            <a:off x="6029598" y="4325728"/>
            <a:ext cx="5431540" cy="1129958"/>
          </a:xfrm>
          <a:custGeom>
            <a:avLst/>
            <a:gdLst>
              <a:gd name="T0" fmla="*/ 29692 w 31855"/>
              <a:gd name="T1" fmla="*/ 10966 h 11955"/>
              <a:gd name="T2" fmla="*/ 29483 w 31855"/>
              <a:gd name="T3" fmla="*/ 10656 h 11955"/>
              <a:gd name="T4" fmla="*/ 29171 w 31855"/>
              <a:gd name="T5" fmla="*/ 10428 h 11955"/>
              <a:gd name="T6" fmla="*/ 31629 w 31855"/>
              <a:gd name="T7" fmla="*/ 9884 h 11955"/>
              <a:gd name="T8" fmla="*/ 29667 w 31855"/>
              <a:gd name="T9" fmla="*/ 9909 h 11955"/>
              <a:gd name="T10" fmla="*/ 31159 w 31855"/>
              <a:gd name="T11" fmla="*/ 9523 h 11955"/>
              <a:gd name="T12" fmla="*/ 30246 w 31855"/>
              <a:gd name="T13" fmla="*/ 9423 h 11955"/>
              <a:gd name="T14" fmla="*/ 29331 w 31855"/>
              <a:gd name="T15" fmla="*/ 9289 h 11955"/>
              <a:gd name="T16" fmla="*/ 27210 w 31855"/>
              <a:gd name="T17" fmla="*/ 9087 h 11955"/>
              <a:gd name="T18" fmla="*/ 29381 w 31855"/>
              <a:gd name="T19" fmla="*/ 8777 h 11955"/>
              <a:gd name="T20" fmla="*/ 28266 w 31855"/>
              <a:gd name="T21" fmla="*/ 8618 h 11955"/>
              <a:gd name="T22" fmla="*/ 29533 w 31855"/>
              <a:gd name="T23" fmla="*/ 8132 h 11955"/>
              <a:gd name="T24" fmla="*/ 30648 w 31855"/>
              <a:gd name="T25" fmla="*/ 7662 h 11955"/>
              <a:gd name="T26" fmla="*/ 28242 w 31855"/>
              <a:gd name="T27" fmla="*/ 7461 h 11955"/>
              <a:gd name="T28" fmla="*/ 27260 w 31855"/>
              <a:gd name="T29" fmla="*/ 7251 h 11955"/>
              <a:gd name="T30" fmla="*/ 30002 w 31855"/>
              <a:gd name="T31" fmla="*/ 6757 h 11955"/>
              <a:gd name="T32" fmla="*/ 30338 w 31855"/>
              <a:gd name="T33" fmla="*/ 6371 h 11955"/>
              <a:gd name="T34" fmla="*/ 27990 w 31855"/>
              <a:gd name="T35" fmla="*/ 6170 h 11955"/>
              <a:gd name="T36" fmla="*/ 29976 w 31855"/>
              <a:gd name="T37" fmla="*/ 5728 h 11955"/>
              <a:gd name="T38" fmla="*/ 28040 w 31855"/>
              <a:gd name="T39" fmla="*/ 5728 h 11955"/>
              <a:gd name="T40" fmla="*/ 25684 w 31855"/>
              <a:gd name="T41" fmla="*/ 5392 h 11955"/>
              <a:gd name="T42" fmla="*/ 26329 w 31855"/>
              <a:gd name="T43" fmla="*/ 5006 h 11955"/>
              <a:gd name="T44" fmla="*/ 25818 w 31855"/>
              <a:gd name="T45" fmla="*/ 4696 h 11955"/>
              <a:gd name="T46" fmla="*/ 25776 w 31855"/>
              <a:gd name="T47" fmla="*/ 4511 h 11955"/>
              <a:gd name="T48" fmla="*/ 24937 w 31855"/>
              <a:gd name="T49" fmla="*/ 4259 h 11955"/>
              <a:gd name="T50" fmla="*/ 16803 w 31855"/>
              <a:gd name="T51" fmla="*/ 696 h 11955"/>
              <a:gd name="T52" fmla="*/ 15464 w 31855"/>
              <a:gd name="T53" fmla="*/ 412 h 11955"/>
              <a:gd name="T54" fmla="*/ 14691 w 31855"/>
              <a:gd name="T55" fmla="*/ 722 h 11955"/>
              <a:gd name="T56" fmla="*/ 23286 w 31855"/>
              <a:gd name="T57" fmla="*/ 5082 h 11955"/>
              <a:gd name="T58" fmla="*/ 13166 w 31855"/>
              <a:gd name="T59" fmla="*/ 436 h 11955"/>
              <a:gd name="T60" fmla="*/ 13064 w 31855"/>
              <a:gd name="T61" fmla="*/ 898 h 11955"/>
              <a:gd name="T62" fmla="*/ 13987 w 31855"/>
              <a:gd name="T63" fmla="*/ 1601 h 11955"/>
              <a:gd name="T64" fmla="*/ 11228 w 31855"/>
              <a:gd name="T65" fmla="*/ 1208 h 11955"/>
              <a:gd name="T66" fmla="*/ 13651 w 31855"/>
              <a:gd name="T67" fmla="*/ 2013 h 11955"/>
              <a:gd name="T68" fmla="*/ 14147 w 31855"/>
              <a:gd name="T69" fmla="*/ 2424 h 11955"/>
              <a:gd name="T70" fmla="*/ 15278 w 31855"/>
              <a:gd name="T71" fmla="*/ 3120 h 11955"/>
              <a:gd name="T72" fmla="*/ 11949 w 31855"/>
              <a:gd name="T73" fmla="*/ 2323 h 11955"/>
              <a:gd name="T74" fmla="*/ 10944 w 31855"/>
              <a:gd name="T75" fmla="*/ 2273 h 11955"/>
              <a:gd name="T76" fmla="*/ 12209 w 31855"/>
              <a:gd name="T77" fmla="*/ 2994 h 11955"/>
              <a:gd name="T78" fmla="*/ 10248 w 31855"/>
              <a:gd name="T79" fmla="*/ 3044 h 11955"/>
              <a:gd name="T80" fmla="*/ 11773 w 31855"/>
              <a:gd name="T81" fmla="*/ 3639 h 11955"/>
              <a:gd name="T82" fmla="*/ 10088 w 31855"/>
              <a:gd name="T83" fmla="*/ 3589 h 11955"/>
              <a:gd name="T84" fmla="*/ 15052 w 31855"/>
              <a:gd name="T85" fmla="*/ 5266 h 11955"/>
              <a:gd name="T86" fmla="*/ 2734 w 31855"/>
              <a:gd name="T87" fmla="*/ 4235 h 11955"/>
              <a:gd name="T88" fmla="*/ 7404 w 31855"/>
              <a:gd name="T89" fmla="*/ 3899 h 11955"/>
              <a:gd name="T90" fmla="*/ 12360 w 31855"/>
              <a:gd name="T91" fmla="*/ 4796 h 11955"/>
              <a:gd name="T92" fmla="*/ 772 w 31855"/>
              <a:gd name="T93" fmla="*/ 5442 h 11955"/>
              <a:gd name="T94" fmla="*/ 712 w 31855"/>
              <a:gd name="T95" fmla="*/ 6094 h 11955"/>
              <a:gd name="T96" fmla="*/ 276 w 31855"/>
              <a:gd name="T97" fmla="*/ 6891 h 11955"/>
              <a:gd name="T98" fmla="*/ 8310 w 31855"/>
              <a:gd name="T99" fmla="*/ 6605 h 11955"/>
              <a:gd name="T100" fmla="*/ 11849 w 31855"/>
              <a:gd name="T101" fmla="*/ 6991 h 11955"/>
              <a:gd name="T102" fmla="*/ 14817 w 31855"/>
              <a:gd name="T103" fmla="*/ 8106 h 11955"/>
              <a:gd name="T104" fmla="*/ 21557 w 31855"/>
              <a:gd name="T105" fmla="*/ 11435 h 11955"/>
              <a:gd name="T106" fmla="*/ 24527 w 31855"/>
              <a:gd name="T107" fmla="*/ 11721 h 11955"/>
              <a:gd name="T108" fmla="*/ 23286 w 31855"/>
              <a:gd name="T109" fmla="*/ 11511 h 11955"/>
              <a:gd name="T110" fmla="*/ 29331 w 31855"/>
              <a:gd name="T111" fmla="*/ 11485 h 11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855" h="11955">
                <a:moveTo>
                  <a:pt x="31781" y="10966"/>
                </a:moveTo>
                <a:lnTo>
                  <a:pt x="31781" y="10966"/>
                </a:lnTo>
                <a:cubicBezTo>
                  <a:pt x="31747" y="10940"/>
                  <a:pt x="30933" y="11100"/>
                  <a:pt x="31343" y="10966"/>
                </a:cubicBezTo>
                <a:cubicBezTo>
                  <a:pt x="31579" y="10890"/>
                  <a:pt x="30975" y="10940"/>
                  <a:pt x="30824" y="10940"/>
                </a:cubicBezTo>
                <a:cubicBezTo>
                  <a:pt x="30748" y="10950"/>
                  <a:pt x="30640" y="10966"/>
                  <a:pt x="30648" y="10916"/>
                </a:cubicBezTo>
                <a:cubicBezTo>
                  <a:pt x="30640" y="10950"/>
                  <a:pt x="30798" y="10856"/>
                  <a:pt x="30824" y="10864"/>
                </a:cubicBezTo>
                <a:cubicBezTo>
                  <a:pt x="30698" y="10832"/>
                  <a:pt x="30480" y="10882"/>
                  <a:pt x="30338" y="10890"/>
                </a:cubicBezTo>
                <a:cubicBezTo>
                  <a:pt x="30178" y="10908"/>
                  <a:pt x="29902" y="11000"/>
                  <a:pt x="29692" y="10966"/>
                </a:cubicBezTo>
                <a:cubicBezTo>
                  <a:pt x="29549" y="10950"/>
                  <a:pt x="29934" y="10908"/>
                  <a:pt x="30002" y="10890"/>
                </a:cubicBezTo>
                <a:cubicBezTo>
                  <a:pt x="30060" y="10882"/>
                  <a:pt x="30278" y="10856"/>
                  <a:pt x="29952" y="10864"/>
                </a:cubicBezTo>
                <a:cubicBezTo>
                  <a:pt x="29583" y="10882"/>
                  <a:pt x="29558" y="10908"/>
                  <a:pt x="29307" y="10890"/>
                </a:cubicBezTo>
                <a:cubicBezTo>
                  <a:pt x="29289" y="10890"/>
                  <a:pt x="28384" y="10908"/>
                  <a:pt x="28911" y="10864"/>
                </a:cubicBezTo>
                <a:cubicBezTo>
                  <a:pt x="29205" y="10840"/>
                  <a:pt x="29968" y="10782"/>
                  <a:pt x="30312" y="10714"/>
                </a:cubicBezTo>
                <a:cubicBezTo>
                  <a:pt x="30404" y="10688"/>
                  <a:pt x="30548" y="10698"/>
                  <a:pt x="30338" y="10688"/>
                </a:cubicBezTo>
                <a:cubicBezTo>
                  <a:pt x="30194" y="10672"/>
                  <a:pt x="29893" y="10698"/>
                  <a:pt x="29742" y="10688"/>
                </a:cubicBezTo>
                <a:cubicBezTo>
                  <a:pt x="29675" y="10680"/>
                  <a:pt x="29063" y="10722"/>
                  <a:pt x="29483" y="10656"/>
                </a:cubicBezTo>
                <a:cubicBezTo>
                  <a:pt x="29499" y="10656"/>
                  <a:pt x="29625" y="10656"/>
                  <a:pt x="29558" y="10630"/>
                </a:cubicBezTo>
                <a:cubicBezTo>
                  <a:pt x="29339" y="10562"/>
                  <a:pt x="29121" y="10730"/>
                  <a:pt x="28945" y="10656"/>
                </a:cubicBezTo>
                <a:cubicBezTo>
                  <a:pt x="28945" y="10688"/>
                  <a:pt x="28903" y="10672"/>
                  <a:pt x="28945" y="10656"/>
                </a:cubicBezTo>
                <a:cubicBezTo>
                  <a:pt x="29717" y="10546"/>
                  <a:pt x="30706" y="10462"/>
                  <a:pt x="31579" y="10320"/>
                </a:cubicBezTo>
                <a:cubicBezTo>
                  <a:pt x="31579" y="10320"/>
                  <a:pt x="31771" y="10278"/>
                  <a:pt x="31755" y="10270"/>
                </a:cubicBezTo>
                <a:cubicBezTo>
                  <a:pt x="31695" y="10218"/>
                  <a:pt x="31403" y="10336"/>
                  <a:pt x="31469" y="10244"/>
                </a:cubicBezTo>
                <a:cubicBezTo>
                  <a:pt x="30874" y="10244"/>
                  <a:pt x="30136" y="10420"/>
                  <a:pt x="29433" y="10454"/>
                </a:cubicBezTo>
                <a:cubicBezTo>
                  <a:pt x="29415" y="10454"/>
                  <a:pt x="29155" y="10462"/>
                  <a:pt x="29171" y="10428"/>
                </a:cubicBezTo>
                <a:cubicBezTo>
                  <a:pt x="29189" y="10404"/>
                  <a:pt x="29944" y="10362"/>
                  <a:pt x="30028" y="10354"/>
                </a:cubicBezTo>
                <a:cubicBezTo>
                  <a:pt x="30254" y="10320"/>
                  <a:pt x="30614" y="10294"/>
                  <a:pt x="30824" y="10244"/>
                </a:cubicBezTo>
                <a:cubicBezTo>
                  <a:pt x="30858" y="10236"/>
                  <a:pt x="30908" y="10186"/>
                  <a:pt x="30983" y="10168"/>
                </a:cubicBezTo>
                <a:cubicBezTo>
                  <a:pt x="31101" y="10136"/>
                  <a:pt x="31335" y="10136"/>
                  <a:pt x="31519" y="10093"/>
                </a:cubicBezTo>
                <a:cubicBezTo>
                  <a:pt x="31781" y="10035"/>
                  <a:pt x="31561" y="10093"/>
                  <a:pt x="31393" y="10043"/>
                </a:cubicBezTo>
                <a:cubicBezTo>
                  <a:pt x="31311" y="10010"/>
                  <a:pt x="31487" y="10001"/>
                  <a:pt x="31343" y="9985"/>
                </a:cubicBezTo>
                <a:cubicBezTo>
                  <a:pt x="31351" y="9993"/>
                  <a:pt x="31075" y="10052"/>
                  <a:pt x="31109" y="9985"/>
                </a:cubicBezTo>
                <a:cubicBezTo>
                  <a:pt x="31117" y="9976"/>
                  <a:pt x="31613" y="9951"/>
                  <a:pt x="31629" y="9884"/>
                </a:cubicBezTo>
                <a:cubicBezTo>
                  <a:pt x="31629" y="9884"/>
                  <a:pt x="31511" y="9884"/>
                  <a:pt x="31495" y="9884"/>
                </a:cubicBezTo>
                <a:cubicBezTo>
                  <a:pt x="31437" y="9867"/>
                  <a:pt x="31537" y="9843"/>
                  <a:pt x="31445" y="9834"/>
                </a:cubicBezTo>
                <a:cubicBezTo>
                  <a:pt x="31259" y="9809"/>
                  <a:pt x="30882" y="9867"/>
                  <a:pt x="30648" y="9884"/>
                </a:cubicBezTo>
                <a:cubicBezTo>
                  <a:pt x="30220" y="9917"/>
                  <a:pt x="29926" y="10001"/>
                  <a:pt x="29507" y="10018"/>
                </a:cubicBezTo>
                <a:cubicBezTo>
                  <a:pt x="29131" y="10018"/>
                  <a:pt x="29934" y="9917"/>
                  <a:pt x="30002" y="9909"/>
                </a:cubicBezTo>
                <a:cubicBezTo>
                  <a:pt x="30194" y="9893"/>
                  <a:pt x="30288" y="9901"/>
                  <a:pt x="30598" y="9834"/>
                </a:cubicBezTo>
                <a:cubicBezTo>
                  <a:pt x="30454" y="9809"/>
                  <a:pt x="30304" y="9867"/>
                  <a:pt x="30128" y="9884"/>
                </a:cubicBezTo>
                <a:cubicBezTo>
                  <a:pt x="29968" y="9901"/>
                  <a:pt x="29725" y="9951"/>
                  <a:pt x="29667" y="9909"/>
                </a:cubicBezTo>
                <a:cubicBezTo>
                  <a:pt x="29683" y="9917"/>
                  <a:pt x="29725" y="9834"/>
                  <a:pt x="29717" y="9834"/>
                </a:cubicBezTo>
                <a:cubicBezTo>
                  <a:pt x="29541" y="9817"/>
                  <a:pt x="29650" y="9875"/>
                  <a:pt x="29558" y="9884"/>
                </a:cubicBezTo>
                <a:cubicBezTo>
                  <a:pt x="29415" y="9901"/>
                  <a:pt x="28911" y="9893"/>
                  <a:pt x="28761" y="9909"/>
                </a:cubicBezTo>
                <a:cubicBezTo>
                  <a:pt x="28610" y="9926"/>
                  <a:pt x="28326" y="9926"/>
                  <a:pt x="28661" y="9884"/>
                </a:cubicBezTo>
                <a:cubicBezTo>
                  <a:pt x="28777" y="9875"/>
                  <a:pt x="28953" y="9859"/>
                  <a:pt x="29097" y="9834"/>
                </a:cubicBezTo>
                <a:cubicBezTo>
                  <a:pt x="29121" y="9825"/>
                  <a:pt x="29105" y="9791"/>
                  <a:pt x="29147" y="9783"/>
                </a:cubicBezTo>
                <a:cubicBezTo>
                  <a:pt x="29457" y="9691"/>
                  <a:pt x="29742" y="9741"/>
                  <a:pt x="30262" y="9675"/>
                </a:cubicBezTo>
                <a:cubicBezTo>
                  <a:pt x="30472" y="9649"/>
                  <a:pt x="30958" y="9565"/>
                  <a:pt x="31159" y="9523"/>
                </a:cubicBezTo>
                <a:cubicBezTo>
                  <a:pt x="31445" y="9465"/>
                  <a:pt x="31017" y="9533"/>
                  <a:pt x="30774" y="9523"/>
                </a:cubicBezTo>
                <a:cubicBezTo>
                  <a:pt x="30682" y="9523"/>
                  <a:pt x="30514" y="9473"/>
                  <a:pt x="30412" y="9473"/>
                </a:cubicBezTo>
                <a:cubicBezTo>
                  <a:pt x="30204" y="9473"/>
                  <a:pt x="29952" y="9565"/>
                  <a:pt x="29692" y="9549"/>
                </a:cubicBezTo>
                <a:cubicBezTo>
                  <a:pt x="29465" y="9533"/>
                  <a:pt x="29818" y="9507"/>
                  <a:pt x="29868" y="9499"/>
                </a:cubicBezTo>
                <a:cubicBezTo>
                  <a:pt x="29952" y="9489"/>
                  <a:pt x="30018" y="9523"/>
                  <a:pt x="30102" y="9473"/>
                </a:cubicBezTo>
                <a:cubicBezTo>
                  <a:pt x="29968" y="9499"/>
                  <a:pt x="30068" y="9389"/>
                  <a:pt x="30102" y="9473"/>
                </a:cubicBezTo>
                <a:cubicBezTo>
                  <a:pt x="30204" y="9489"/>
                  <a:pt x="30296" y="9457"/>
                  <a:pt x="30312" y="9447"/>
                </a:cubicBezTo>
                <a:cubicBezTo>
                  <a:pt x="30320" y="9439"/>
                  <a:pt x="30278" y="9431"/>
                  <a:pt x="30246" y="9423"/>
                </a:cubicBezTo>
                <a:cubicBezTo>
                  <a:pt x="30204" y="9431"/>
                  <a:pt x="30178" y="9431"/>
                  <a:pt x="30178" y="9423"/>
                </a:cubicBezTo>
                <a:cubicBezTo>
                  <a:pt x="30186" y="9415"/>
                  <a:pt x="30212" y="9415"/>
                  <a:pt x="30246" y="9423"/>
                </a:cubicBezTo>
                <a:cubicBezTo>
                  <a:pt x="30388" y="9415"/>
                  <a:pt x="30706" y="9347"/>
                  <a:pt x="30674" y="9313"/>
                </a:cubicBezTo>
                <a:cubicBezTo>
                  <a:pt x="30682" y="9331"/>
                  <a:pt x="30254" y="9331"/>
                  <a:pt x="30128" y="9339"/>
                </a:cubicBezTo>
                <a:cubicBezTo>
                  <a:pt x="29952" y="9355"/>
                  <a:pt x="29675" y="9439"/>
                  <a:pt x="29433" y="9423"/>
                </a:cubicBezTo>
                <a:cubicBezTo>
                  <a:pt x="29223" y="9407"/>
                  <a:pt x="29599" y="9373"/>
                  <a:pt x="29641" y="9373"/>
                </a:cubicBezTo>
                <a:cubicBezTo>
                  <a:pt x="29700" y="9365"/>
                  <a:pt x="29759" y="9397"/>
                  <a:pt x="29818" y="9339"/>
                </a:cubicBezTo>
                <a:cubicBezTo>
                  <a:pt x="29725" y="9365"/>
                  <a:pt x="28979" y="9389"/>
                  <a:pt x="29331" y="9289"/>
                </a:cubicBezTo>
                <a:cubicBezTo>
                  <a:pt x="29399" y="9271"/>
                  <a:pt x="29575" y="9213"/>
                  <a:pt x="29641" y="9187"/>
                </a:cubicBezTo>
                <a:cubicBezTo>
                  <a:pt x="29633" y="9187"/>
                  <a:pt x="29675" y="9129"/>
                  <a:pt x="29717" y="9129"/>
                </a:cubicBezTo>
                <a:cubicBezTo>
                  <a:pt x="29541" y="9087"/>
                  <a:pt x="28568" y="9213"/>
                  <a:pt x="28350" y="9213"/>
                </a:cubicBezTo>
                <a:cubicBezTo>
                  <a:pt x="28066" y="9213"/>
                  <a:pt x="27746" y="9163"/>
                  <a:pt x="27444" y="9187"/>
                </a:cubicBezTo>
                <a:cubicBezTo>
                  <a:pt x="27394" y="9187"/>
                  <a:pt x="26949" y="9171"/>
                  <a:pt x="26909" y="9163"/>
                </a:cubicBezTo>
                <a:cubicBezTo>
                  <a:pt x="26941" y="9171"/>
                  <a:pt x="27227" y="9155"/>
                  <a:pt x="27159" y="9137"/>
                </a:cubicBezTo>
                <a:cubicBezTo>
                  <a:pt x="27201" y="9155"/>
                  <a:pt x="26405" y="9113"/>
                  <a:pt x="26413" y="9113"/>
                </a:cubicBezTo>
                <a:cubicBezTo>
                  <a:pt x="26447" y="9079"/>
                  <a:pt x="27177" y="9087"/>
                  <a:pt x="27210" y="9087"/>
                </a:cubicBezTo>
                <a:cubicBezTo>
                  <a:pt x="27402" y="9071"/>
                  <a:pt x="27461" y="9095"/>
                  <a:pt x="27680" y="9087"/>
                </a:cubicBezTo>
                <a:cubicBezTo>
                  <a:pt x="28200" y="9063"/>
                  <a:pt x="27386" y="9063"/>
                  <a:pt x="27210" y="9063"/>
                </a:cubicBezTo>
                <a:cubicBezTo>
                  <a:pt x="27167" y="9063"/>
                  <a:pt x="26791" y="9045"/>
                  <a:pt x="26799" y="9029"/>
                </a:cubicBezTo>
                <a:cubicBezTo>
                  <a:pt x="26833" y="8995"/>
                  <a:pt x="27520" y="9020"/>
                  <a:pt x="27654" y="9003"/>
                </a:cubicBezTo>
                <a:cubicBezTo>
                  <a:pt x="27704" y="9003"/>
                  <a:pt x="27738" y="8969"/>
                  <a:pt x="27804" y="8953"/>
                </a:cubicBezTo>
                <a:cubicBezTo>
                  <a:pt x="28166" y="8903"/>
                  <a:pt x="28777" y="8911"/>
                  <a:pt x="29171" y="8878"/>
                </a:cubicBezTo>
                <a:cubicBezTo>
                  <a:pt x="29491" y="8853"/>
                  <a:pt x="28903" y="8886"/>
                  <a:pt x="28945" y="8802"/>
                </a:cubicBezTo>
                <a:cubicBezTo>
                  <a:pt x="28945" y="8794"/>
                  <a:pt x="29373" y="8777"/>
                  <a:pt x="29381" y="8777"/>
                </a:cubicBezTo>
                <a:cubicBezTo>
                  <a:pt x="29633" y="8752"/>
                  <a:pt x="29944" y="8710"/>
                  <a:pt x="30204" y="8668"/>
                </a:cubicBezTo>
                <a:cubicBezTo>
                  <a:pt x="30346" y="8652"/>
                  <a:pt x="30590" y="8676"/>
                  <a:pt x="30538" y="8568"/>
                </a:cubicBezTo>
                <a:cubicBezTo>
                  <a:pt x="30506" y="8492"/>
                  <a:pt x="29659" y="8610"/>
                  <a:pt x="29507" y="8618"/>
                </a:cubicBezTo>
                <a:cubicBezTo>
                  <a:pt x="29307" y="8635"/>
                  <a:pt x="28903" y="8668"/>
                  <a:pt x="28785" y="8668"/>
                </a:cubicBezTo>
                <a:cubicBezTo>
                  <a:pt x="28685" y="8676"/>
                  <a:pt x="28376" y="8710"/>
                  <a:pt x="28250" y="8694"/>
                </a:cubicBezTo>
                <a:cubicBezTo>
                  <a:pt x="28232" y="8694"/>
                  <a:pt x="28208" y="8694"/>
                  <a:pt x="28192" y="8668"/>
                </a:cubicBezTo>
                <a:cubicBezTo>
                  <a:pt x="28200" y="8685"/>
                  <a:pt x="28224" y="8685"/>
                  <a:pt x="28250" y="8694"/>
                </a:cubicBezTo>
                <a:cubicBezTo>
                  <a:pt x="28300" y="8685"/>
                  <a:pt x="28334" y="8602"/>
                  <a:pt x="28266" y="8618"/>
                </a:cubicBezTo>
                <a:cubicBezTo>
                  <a:pt x="28543" y="8542"/>
                  <a:pt x="28677" y="8618"/>
                  <a:pt x="28887" y="8568"/>
                </a:cubicBezTo>
                <a:cubicBezTo>
                  <a:pt x="29289" y="8468"/>
                  <a:pt x="29926" y="8408"/>
                  <a:pt x="30388" y="8308"/>
                </a:cubicBezTo>
                <a:cubicBezTo>
                  <a:pt x="30656" y="8248"/>
                  <a:pt x="30110" y="8292"/>
                  <a:pt x="30002" y="8282"/>
                </a:cubicBezTo>
                <a:cubicBezTo>
                  <a:pt x="29926" y="8274"/>
                  <a:pt x="29776" y="8282"/>
                  <a:pt x="29667" y="8282"/>
                </a:cubicBezTo>
                <a:cubicBezTo>
                  <a:pt x="29659" y="8282"/>
                  <a:pt x="29331" y="8224"/>
                  <a:pt x="29331" y="8232"/>
                </a:cubicBezTo>
                <a:cubicBezTo>
                  <a:pt x="29339" y="8198"/>
                  <a:pt x="30144" y="8114"/>
                  <a:pt x="30262" y="8106"/>
                </a:cubicBezTo>
                <a:cubicBezTo>
                  <a:pt x="30236" y="8106"/>
                  <a:pt x="30422" y="8124"/>
                  <a:pt x="30412" y="8082"/>
                </a:cubicBezTo>
                <a:cubicBezTo>
                  <a:pt x="30254" y="8030"/>
                  <a:pt x="29742" y="8190"/>
                  <a:pt x="29533" y="8132"/>
                </a:cubicBezTo>
                <a:cubicBezTo>
                  <a:pt x="29475" y="8106"/>
                  <a:pt x="29583" y="8082"/>
                  <a:pt x="29483" y="8082"/>
                </a:cubicBezTo>
                <a:cubicBezTo>
                  <a:pt x="29407" y="8072"/>
                  <a:pt x="29097" y="8106"/>
                  <a:pt x="29121" y="8082"/>
                </a:cubicBezTo>
                <a:cubicBezTo>
                  <a:pt x="29181" y="8006"/>
                  <a:pt x="30028" y="8072"/>
                  <a:pt x="30128" y="7946"/>
                </a:cubicBezTo>
                <a:cubicBezTo>
                  <a:pt x="30110" y="7964"/>
                  <a:pt x="29650" y="7972"/>
                  <a:pt x="30028" y="7922"/>
                </a:cubicBezTo>
                <a:cubicBezTo>
                  <a:pt x="30120" y="7914"/>
                  <a:pt x="30606" y="7864"/>
                  <a:pt x="30312" y="7822"/>
                </a:cubicBezTo>
                <a:cubicBezTo>
                  <a:pt x="30044" y="7780"/>
                  <a:pt x="30522" y="7720"/>
                  <a:pt x="30622" y="7712"/>
                </a:cubicBezTo>
                <a:cubicBezTo>
                  <a:pt x="30556" y="7720"/>
                  <a:pt x="30748" y="7754"/>
                  <a:pt x="30774" y="7712"/>
                </a:cubicBezTo>
                <a:cubicBezTo>
                  <a:pt x="30816" y="7662"/>
                  <a:pt x="30564" y="7637"/>
                  <a:pt x="30648" y="7662"/>
                </a:cubicBezTo>
                <a:cubicBezTo>
                  <a:pt x="30580" y="7637"/>
                  <a:pt x="30598" y="7620"/>
                  <a:pt x="30538" y="7612"/>
                </a:cubicBezTo>
                <a:cubicBezTo>
                  <a:pt x="30498" y="7612"/>
                  <a:pt x="29750" y="7720"/>
                  <a:pt x="30228" y="7637"/>
                </a:cubicBezTo>
                <a:cubicBezTo>
                  <a:pt x="30572" y="7578"/>
                  <a:pt x="30044" y="7620"/>
                  <a:pt x="30052" y="7537"/>
                </a:cubicBezTo>
                <a:cubicBezTo>
                  <a:pt x="30052" y="7562"/>
                  <a:pt x="30178" y="7503"/>
                  <a:pt x="30128" y="7486"/>
                </a:cubicBezTo>
                <a:cubicBezTo>
                  <a:pt x="30120" y="7477"/>
                  <a:pt x="30044" y="7545"/>
                  <a:pt x="29893" y="7486"/>
                </a:cubicBezTo>
                <a:cubicBezTo>
                  <a:pt x="29842" y="7461"/>
                  <a:pt x="29851" y="7411"/>
                  <a:pt x="29792" y="7403"/>
                </a:cubicBezTo>
                <a:cubicBezTo>
                  <a:pt x="29641" y="7385"/>
                  <a:pt x="29533" y="7461"/>
                  <a:pt x="29331" y="7461"/>
                </a:cubicBezTo>
                <a:cubicBezTo>
                  <a:pt x="28987" y="7461"/>
                  <a:pt x="28619" y="7445"/>
                  <a:pt x="28242" y="7461"/>
                </a:cubicBezTo>
                <a:cubicBezTo>
                  <a:pt x="27319" y="7495"/>
                  <a:pt x="26555" y="7461"/>
                  <a:pt x="25792" y="7436"/>
                </a:cubicBezTo>
                <a:cubicBezTo>
                  <a:pt x="25776" y="7427"/>
                  <a:pt x="25508" y="7427"/>
                  <a:pt x="25558" y="7377"/>
                </a:cubicBezTo>
                <a:cubicBezTo>
                  <a:pt x="25582" y="7353"/>
                  <a:pt x="25734" y="7403"/>
                  <a:pt x="25818" y="7403"/>
                </a:cubicBezTo>
                <a:cubicBezTo>
                  <a:pt x="26086" y="7419"/>
                  <a:pt x="26815" y="7427"/>
                  <a:pt x="27059" y="7436"/>
                </a:cubicBezTo>
                <a:cubicBezTo>
                  <a:pt x="27344" y="7436"/>
                  <a:pt x="28074" y="7453"/>
                  <a:pt x="28326" y="7377"/>
                </a:cubicBezTo>
                <a:cubicBezTo>
                  <a:pt x="28242" y="7395"/>
                  <a:pt x="28317" y="7243"/>
                  <a:pt x="28400" y="7277"/>
                </a:cubicBezTo>
                <a:cubicBezTo>
                  <a:pt x="28200" y="7201"/>
                  <a:pt x="28006" y="7277"/>
                  <a:pt x="27804" y="7277"/>
                </a:cubicBezTo>
                <a:cubicBezTo>
                  <a:pt x="27788" y="7277"/>
                  <a:pt x="27260" y="7251"/>
                  <a:pt x="27260" y="7251"/>
                </a:cubicBezTo>
                <a:cubicBezTo>
                  <a:pt x="27310" y="7201"/>
                  <a:pt x="27646" y="7251"/>
                  <a:pt x="27680" y="7251"/>
                </a:cubicBezTo>
                <a:cubicBezTo>
                  <a:pt x="27990" y="7251"/>
                  <a:pt x="28098" y="7209"/>
                  <a:pt x="28300" y="7175"/>
                </a:cubicBezTo>
                <a:cubicBezTo>
                  <a:pt x="28827" y="7075"/>
                  <a:pt x="29659" y="7117"/>
                  <a:pt x="30262" y="6991"/>
                </a:cubicBezTo>
                <a:cubicBezTo>
                  <a:pt x="30354" y="6975"/>
                  <a:pt x="30412" y="6941"/>
                  <a:pt x="30598" y="6915"/>
                </a:cubicBezTo>
                <a:cubicBezTo>
                  <a:pt x="30841" y="6883"/>
                  <a:pt x="30480" y="6857"/>
                  <a:pt x="30338" y="6865"/>
                </a:cubicBezTo>
                <a:cubicBezTo>
                  <a:pt x="29876" y="6891"/>
                  <a:pt x="29608" y="6933"/>
                  <a:pt x="29097" y="6941"/>
                </a:cubicBezTo>
                <a:cubicBezTo>
                  <a:pt x="28827" y="6941"/>
                  <a:pt x="29205" y="6883"/>
                  <a:pt x="29331" y="6865"/>
                </a:cubicBezTo>
                <a:cubicBezTo>
                  <a:pt x="29599" y="6815"/>
                  <a:pt x="29683" y="6815"/>
                  <a:pt x="30002" y="6757"/>
                </a:cubicBezTo>
                <a:cubicBezTo>
                  <a:pt x="30110" y="6739"/>
                  <a:pt x="30278" y="6681"/>
                  <a:pt x="30288" y="6681"/>
                </a:cubicBezTo>
                <a:cubicBezTo>
                  <a:pt x="30254" y="6647"/>
                  <a:pt x="29944" y="6731"/>
                  <a:pt x="29893" y="6731"/>
                </a:cubicBezTo>
                <a:cubicBezTo>
                  <a:pt x="29289" y="6799"/>
                  <a:pt x="28811" y="6689"/>
                  <a:pt x="28166" y="6705"/>
                </a:cubicBezTo>
                <a:cubicBezTo>
                  <a:pt x="27914" y="6715"/>
                  <a:pt x="27620" y="6697"/>
                  <a:pt x="27319" y="6681"/>
                </a:cubicBezTo>
                <a:cubicBezTo>
                  <a:pt x="27193" y="6681"/>
                  <a:pt x="26681" y="6673"/>
                  <a:pt x="26699" y="6655"/>
                </a:cubicBezTo>
                <a:cubicBezTo>
                  <a:pt x="26749" y="6605"/>
                  <a:pt x="27654" y="6673"/>
                  <a:pt x="27780" y="6655"/>
                </a:cubicBezTo>
                <a:cubicBezTo>
                  <a:pt x="28468" y="6589"/>
                  <a:pt x="29289" y="6572"/>
                  <a:pt x="30002" y="6480"/>
                </a:cubicBezTo>
                <a:cubicBezTo>
                  <a:pt x="30152" y="6455"/>
                  <a:pt x="30682" y="6371"/>
                  <a:pt x="30338" y="6371"/>
                </a:cubicBezTo>
                <a:cubicBezTo>
                  <a:pt x="30320" y="6371"/>
                  <a:pt x="30220" y="6388"/>
                  <a:pt x="30204" y="6371"/>
                </a:cubicBezTo>
                <a:cubicBezTo>
                  <a:pt x="30220" y="6388"/>
                  <a:pt x="30270" y="6304"/>
                  <a:pt x="30262" y="6296"/>
                </a:cubicBezTo>
                <a:cubicBezTo>
                  <a:pt x="30236" y="6304"/>
                  <a:pt x="29533" y="6329"/>
                  <a:pt x="29926" y="6296"/>
                </a:cubicBezTo>
                <a:cubicBezTo>
                  <a:pt x="30018" y="6287"/>
                  <a:pt x="30254" y="6262"/>
                  <a:pt x="30338" y="6220"/>
                </a:cubicBezTo>
                <a:cubicBezTo>
                  <a:pt x="30598" y="6086"/>
                  <a:pt x="29725" y="6228"/>
                  <a:pt x="29483" y="6246"/>
                </a:cubicBezTo>
                <a:cubicBezTo>
                  <a:pt x="28769" y="6287"/>
                  <a:pt x="28106" y="6287"/>
                  <a:pt x="27319" y="6246"/>
                </a:cubicBezTo>
                <a:cubicBezTo>
                  <a:pt x="27177" y="6237"/>
                  <a:pt x="26875" y="6196"/>
                  <a:pt x="26875" y="6196"/>
                </a:cubicBezTo>
                <a:cubicBezTo>
                  <a:pt x="26883" y="6178"/>
                  <a:pt x="27796" y="6178"/>
                  <a:pt x="27990" y="6170"/>
                </a:cubicBezTo>
                <a:cubicBezTo>
                  <a:pt x="28576" y="6136"/>
                  <a:pt x="28661" y="6162"/>
                  <a:pt x="28937" y="6120"/>
                </a:cubicBezTo>
                <a:cubicBezTo>
                  <a:pt x="28911" y="6120"/>
                  <a:pt x="29433" y="6036"/>
                  <a:pt x="29407" y="6010"/>
                </a:cubicBezTo>
                <a:cubicBezTo>
                  <a:pt x="29331" y="5962"/>
                  <a:pt x="29155" y="6052"/>
                  <a:pt x="29071" y="6010"/>
                </a:cubicBezTo>
                <a:cubicBezTo>
                  <a:pt x="28937" y="6094"/>
                  <a:pt x="28819" y="5978"/>
                  <a:pt x="29071" y="6010"/>
                </a:cubicBezTo>
                <a:cubicBezTo>
                  <a:pt x="29323" y="5928"/>
                  <a:pt x="29784" y="5994"/>
                  <a:pt x="30002" y="5911"/>
                </a:cubicBezTo>
                <a:cubicBezTo>
                  <a:pt x="30044" y="5895"/>
                  <a:pt x="29994" y="5870"/>
                  <a:pt x="30052" y="5861"/>
                </a:cubicBezTo>
                <a:cubicBezTo>
                  <a:pt x="30136" y="5836"/>
                  <a:pt x="30330" y="5811"/>
                  <a:pt x="30312" y="5811"/>
                </a:cubicBezTo>
                <a:cubicBezTo>
                  <a:pt x="30320" y="5811"/>
                  <a:pt x="29625" y="5802"/>
                  <a:pt x="29976" y="5728"/>
                </a:cubicBezTo>
                <a:cubicBezTo>
                  <a:pt x="30060" y="5710"/>
                  <a:pt x="30338" y="5744"/>
                  <a:pt x="30312" y="5652"/>
                </a:cubicBezTo>
                <a:cubicBezTo>
                  <a:pt x="30296" y="5602"/>
                  <a:pt x="29709" y="5694"/>
                  <a:pt x="29533" y="5702"/>
                </a:cubicBezTo>
                <a:cubicBezTo>
                  <a:pt x="29147" y="5728"/>
                  <a:pt x="28879" y="5710"/>
                  <a:pt x="28451" y="5728"/>
                </a:cubicBezTo>
                <a:cubicBezTo>
                  <a:pt x="28358" y="5736"/>
                  <a:pt x="28192" y="5736"/>
                  <a:pt x="28040" y="5728"/>
                </a:cubicBezTo>
                <a:cubicBezTo>
                  <a:pt x="27990" y="5736"/>
                  <a:pt x="27940" y="5728"/>
                  <a:pt x="27880" y="5728"/>
                </a:cubicBezTo>
                <a:cubicBezTo>
                  <a:pt x="27754" y="5728"/>
                  <a:pt x="27654" y="5728"/>
                  <a:pt x="27654" y="5728"/>
                </a:cubicBezTo>
                <a:cubicBezTo>
                  <a:pt x="27670" y="5710"/>
                  <a:pt x="27772" y="5718"/>
                  <a:pt x="27880" y="5728"/>
                </a:cubicBezTo>
                <a:cubicBezTo>
                  <a:pt x="27930" y="5728"/>
                  <a:pt x="27982" y="5728"/>
                  <a:pt x="28040" y="5728"/>
                </a:cubicBezTo>
                <a:lnTo>
                  <a:pt x="28040" y="5728"/>
                </a:lnTo>
                <a:cubicBezTo>
                  <a:pt x="28284" y="5718"/>
                  <a:pt x="29045" y="5652"/>
                  <a:pt x="29433" y="5626"/>
                </a:cubicBezTo>
                <a:cubicBezTo>
                  <a:pt x="29675" y="5610"/>
                  <a:pt x="29633" y="5634"/>
                  <a:pt x="29742" y="5576"/>
                </a:cubicBezTo>
                <a:cubicBezTo>
                  <a:pt x="29926" y="5468"/>
                  <a:pt x="29457" y="5568"/>
                  <a:pt x="29307" y="5576"/>
                </a:cubicBezTo>
                <a:cubicBezTo>
                  <a:pt x="28652" y="5602"/>
                  <a:pt x="27788" y="5560"/>
                  <a:pt x="27210" y="5526"/>
                </a:cubicBezTo>
                <a:cubicBezTo>
                  <a:pt x="26723" y="5492"/>
                  <a:pt x="26455" y="5476"/>
                  <a:pt x="25844" y="5442"/>
                </a:cubicBezTo>
                <a:cubicBezTo>
                  <a:pt x="25600" y="5434"/>
                  <a:pt x="24853" y="5458"/>
                  <a:pt x="25096" y="5366"/>
                </a:cubicBezTo>
                <a:cubicBezTo>
                  <a:pt x="25214" y="5324"/>
                  <a:pt x="25574" y="5392"/>
                  <a:pt x="25684" y="5392"/>
                </a:cubicBezTo>
                <a:cubicBezTo>
                  <a:pt x="25768" y="5392"/>
                  <a:pt x="26321" y="5384"/>
                  <a:pt x="25918" y="5316"/>
                </a:cubicBezTo>
                <a:cubicBezTo>
                  <a:pt x="25490" y="5240"/>
                  <a:pt x="26337" y="5282"/>
                  <a:pt x="26329" y="5266"/>
                </a:cubicBezTo>
                <a:cubicBezTo>
                  <a:pt x="26313" y="5232"/>
                  <a:pt x="25760" y="5216"/>
                  <a:pt x="25658" y="5216"/>
                </a:cubicBezTo>
                <a:cubicBezTo>
                  <a:pt x="25390" y="5198"/>
                  <a:pt x="25104" y="5148"/>
                  <a:pt x="24862" y="5106"/>
                </a:cubicBezTo>
                <a:cubicBezTo>
                  <a:pt x="24643" y="5072"/>
                  <a:pt x="25021" y="5056"/>
                  <a:pt x="25072" y="5056"/>
                </a:cubicBezTo>
                <a:cubicBezTo>
                  <a:pt x="25348" y="5056"/>
                  <a:pt x="25936" y="5132"/>
                  <a:pt x="26052" y="5106"/>
                </a:cubicBezTo>
                <a:cubicBezTo>
                  <a:pt x="26069" y="5106"/>
                  <a:pt x="26019" y="5030"/>
                  <a:pt x="26078" y="5006"/>
                </a:cubicBezTo>
                <a:cubicBezTo>
                  <a:pt x="26145" y="4972"/>
                  <a:pt x="26211" y="5022"/>
                  <a:pt x="26329" y="5006"/>
                </a:cubicBezTo>
                <a:cubicBezTo>
                  <a:pt x="26395" y="4998"/>
                  <a:pt x="26455" y="4946"/>
                  <a:pt x="26539" y="4930"/>
                </a:cubicBezTo>
                <a:cubicBezTo>
                  <a:pt x="26681" y="4896"/>
                  <a:pt x="26865" y="4896"/>
                  <a:pt x="26925" y="4880"/>
                </a:cubicBezTo>
                <a:cubicBezTo>
                  <a:pt x="27025" y="4846"/>
                  <a:pt x="26823" y="4846"/>
                  <a:pt x="26975" y="4830"/>
                </a:cubicBezTo>
                <a:cubicBezTo>
                  <a:pt x="27327" y="4780"/>
                  <a:pt x="27604" y="4830"/>
                  <a:pt x="27930" y="4830"/>
                </a:cubicBezTo>
                <a:cubicBezTo>
                  <a:pt x="28274" y="4830"/>
                  <a:pt x="27654" y="4796"/>
                  <a:pt x="27544" y="4796"/>
                </a:cubicBezTo>
                <a:cubicBezTo>
                  <a:pt x="27319" y="4796"/>
                  <a:pt x="27059" y="4780"/>
                  <a:pt x="26875" y="4771"/>
                </a:cubicBezTo>
                <a:cubicBezTo>
                  <a:pt x="26891" y="4771"/>
                  <a:pt x="26463" y="4804"/>
                  <a:pt x="26439" y="4746"/>
                </a:cubicBezTo>
                <a:cubicBezTo>
                  <a:pt x="26413" y="4687"/>
                  <a:pt x="25936" y="4721"/>
                  <a:pt x="25818" y="4696"/>
                </a:cubicBezTo>
                <a:cubicBezTo>
                  <a:pt x="25834" y="4704"/>
                  <a:pt x="25692" y="4621"/>
                  <a:pt x="25684" y="4621"/>
                </a:cubicBezTo>
                <a:cubicBezTo>
                  <a:pt x="25718" y="4587"/>
                  <a:pt x="26061" y="4637"/>
                  <a:pt x="26153" y="4645"/>
                </a:cubicBezTo>
                <a:cubicBezTo>
                  <a:pt x="26849" y="4679"/>
                  <a:pt x="27302" y="4671"/>
                  <a:pt x="27704" y="4671"/>
                </a:cubicBezTo>
                <a:cubicBezTo>
                  <a:pt x="27982" y="4671"/>
                  <a:pt x="28426" y="4671"/>
                  <a:pt x="28677" y="4637"/>
                </a:cubicBezTo>
                <a:cubicBezTo>
                  <a:pt x="28551" y="4645"/>
                  <a:pt x="28769" y="4537"/>
                  <a:pt x="28837" y="4571"/>
                </a:cubicBezTo>
                <a:cubicBezTo>
                  <a:pt x="28811" y="4553"/>
                  <a:pt x="28693" y="4545"/>
                  <a:pt x="28661" y="4545"/>
                </a:cubicBezTo>
                <a:cubicBezTo>
                  <a:pt x="28224" y="4537"/>
                  <a:pt x="27227" y="4604"/>
                  <a:pt x="26539" y="4571"/>
                </a:cubicBezTo>
                <a:cubicBezTo>
                  <a:pt x="26329" y="4561"/>
                  <a:pt x="25977" y="4579"/>
                  <a:pt x="25776" y="4511"/>
                </a:cubicBezTo>
                <a:cubicBezTo>
                  <a:pt x="25768" y="4511"/>
                  <a:pt x="25742" y="4503"/>
                  <a:pt x="25718" y="4487"/>
                </a:cubicBezTo>
                <a:cubicBezTo>
                  <a:pt x="25734" y="4503"/>
                  <a:pt x="25750" y="4503"/>
                  <a:pt x="25776" y="4511"/>
                </a:cubicBezTo>
                <a:cubicBezTo>
                  <a:pt x="25802" y="4511"/>
                  <a:pt x="25750" y="4461"/>
                  <a:pt x="25708" y="4437"/>
                </a:cubicBezTo>
                <a:cubicBezTo>
                  <a:pt x="25684" y="4445"/>
                  <a:pt x="25658" y="4445"/>
                  <a:pt x="25658" y="4437"/>
                </a:cubicBezTo>
                <a:cubicBezTo>
                  <a:pt x="25666" y="4419"/>
                  <a:pt x="25684" y="4427"/>
                  <a:pt x="25708" y="4437"/>
                </a:cubicBezTo>
                <a:cubicBezTo>
                  <a:pt x="25742" y="4437"/>
                  <a:pt x="25784" y="4419"/>
                  <a:pt x="25768" y="4411"/>
                </a:cubicBezTo>
                <a:cubicBezTo>
                  <a:pt x="25692" y="4377"/>
                  <a:pt x="25600" y="4403"/>
                  <a:pt x="25508" y="4385"/>
                </a:cubicBezTo>
                <a:cubicBezTo>
                  <a:pt x="25332" y="4353"/>
                  <a:pt x="25122" y="4285"/>
                  <a:pt x="24937" y="4259"/>
                </a:cubicBezTo>
                <a:cubicBezTo>
                  <a:pt x="24643" y="4217"/>
                  <a:pt x="24309" y="4185"/>
                  <a:pt x="23981" y="4125"/>
                </a:cubicBezTo>
                <a:cubicBezTo>
                  <a:pt x="23780" y="4091"/>
                  <a:pt x="23981" y="4067"/>
                  <a:pt x="24007" y="4075"/>
                </a:cubicBezTo>
                <a:cubicBezTo>
                  <a:pt x="23981" y="4067"/>
                  <a:pt x="23855" y="4033"/>
                  <a:pt x="23830" y="4025"/>
                </a:cubicBezTo>
                <a:cubicBezTo>
                  <a:pt x="23412" y="3941"/>
                  <a:pt x="23008" y="3933"/>
                  <a:pt x="22640" y="3841"/>
                </a:cubicBezTo>
                <a:cubicBezTo>
                  <a:pt x="22463" y="3807"/>
                  <a:pt x="22271" y="3739"/>
                  <a:pt x="22095" y="3689"/>
                </a:cubicBezTo>
                <a:cubicBezTo>
                  <a:pt x="21767" y="3597"/>
                  <a:pt x="21499" y="3480"/>
                  <a:pt x="21197" y="3354"/>
                </a:cubicBezTo>
                <a:cubicBezTo>
                  <a:pt x="19805" y="2768"/>
                  <a:pt x="18732" y="1895"/>
                  <a:pt x="17474" y="1107"/>
                </a:cubicBezTo>
                <a:cubicBezTo>
                  <a:pt x="17265" y="974"/>
                  <a:pt x="17037" y="830"/>
                  <a:pt x="16803" y="696"/>
                </a:cubicBezTo>
                <a:cubicBezTo>
                  <a:pt x="16577" y="562"/>
                  <a:pt x="16325" y="386"/>
                  <a:pt x="16108" y="310"/>
                </a:cubicBezTo>
                <a:cubicBezTo>
                  <a:pt x="16040" y="286"/>
                  <a:pt x="15966" y="302"/>
                  <a:pt x="15899" y="286"/>
                </a:cubicBezTo>
                <a:cubicBezTo>
                  <a:pt x="15840" y="260"/>
                  <a:pt x="15782" y="202"/>
                  <a:pt x="15724" y="176"/>
                </a:cubicBezTo>
                <a:cubicBezTo>
                  <a:pt x="15622" y="142"/>
                  <a:pt x="15506" y="142"/>
                  <a:pt x="15388" y="101"/>
                </a:cubicBezTo>
                <a:cubicBezTo>
                  <a:pt x="15278" y="68"/>
                  <a:pt x="15202" y="0"/>
                  <a:pt x="15078" y="0"/>
                </a:cubicBezTo>
                <a:cubicBezTo>
                  <a:pt x="15128" y="76"/>
                  <a:pt x="15422" y="110"/>
                  <a:pt x="15362" y="176"/>
                </a:cubicBezTo>
                <a:cubicBezTo>
                  <a:pt x="15346" y="194"/>
                  <a:pt x="15202" y="184"/>
                  <a:pt x="15202" y="176"/>
                </a:cubicBezTo>
                <a:cubicBezTo>
                  <a:pt x="15220" y="210"/>
                  <a:pt x="15548" y="378"/>
                  <a:pt x="15464" y="412"/>
                </a:cubicBezTo>
                <a:cubicBezTo>
                  <a:pt x="15472" y="402"/>
                  <a:pt x="14683" y="92"/>
                  <a:pt x="15078" y="310"/>
                </a:cubicBezTo>
                <a:cubicBezTo>
                  <a:pt x="15186" y="370"/>
                  <a:pt x="15338" y="394"/>
                  <a:pt x="15438" y="486"/>
                </a:cubicBezTo>
                <a:cubicBezTo>
                  <a:pt x="15548" y="462"/>
                  <a:pt x="15446" y="562"/>
                  <a:pt x="15438" y="486"/>
                </a:cubicBezTo>
                <a:cubicBezTo>
                  <a:pt x="15044" y="428"/>
                  <a:pt x="14776" y="260"/>
                  <a:pt x="14407" y="176"/>
                </a:cubicBezTo>
                <a:cubicBezTo>
                  <a:pt x="14155" y="210"/>
                  <a:pt x="14599" y="360"/>
                  <a:pt x="14691" y="412"/>
                </a:cubicBezTo>
                <a:cubicBezTo>
                  <a:pt x="15010" y="580"/>
                  <a:pt x="15430" y="924"/>
                  <a:pt x="15698" y="1032"/>
                </a:cubicBezTo>
                <a:cubicBezTo>
                  <a:pt x="15807" y="1006"/>
                  <a:pt x="15698" y="1107"/>
                  <a:pt x="15698" y="1032"/>
                </a:cubicBezTo>
                <a:cubicBezTo>
                  <a:pt x="15430" y="1066"/>
                  <a:pt x="15036" y="822"/>
                  <a:pt x="14691" y="722"/>
                </a:cubicBezTo>
                <a:cubicBezTo>
                  <a:pt x="14473" y="654"/>
                  <a:pt x="14776" y="814"/>
                  <a:pt x="14842" y="848"/>
                </a:cubicBezTo>
                <a:cubicBezTo>
                  <a:pt x="15404" y="1124"/>
                  <a:pt x="16016" y="1375"/>
                  <a:pt x="16543" y="1677"/>
                </a:cubicBezTo>
                <a:cubicBezTo>
                  <a:pt x="18278" y="2658"/>
                  <a:pt x="19571" y="3915"/>
                  <a:pt x="21607" y="4621"/>
                </a:cubicBezTo>
                <a:cubicBezTo>
                  <a:pt x="21859" y="4704"/>
                  <a:pt x="22103" y="4729"/>
                  <a:pt x="22153" y="4796"/>
                </a:cubicBezTo>
                <a:cubicBezTo>
                  <a:pt x="22145" y="4788"/>
                  <a:pt x="22087" y="4813"/>
                  <a:pt x="22069" y="4796"/>
                </a:cubicBezTo>
                <a:cubicBezTo>
                  <a:pt x="22405" y="4914"/>
                  <a:pt x="22816" y="4956"/>
                  <a:pt x="23160" y="5056"/>
                </a:cubicBezTo>
                <a:cubicBezTo>
                  <a:pt x="23194" y="5072"/>
                  <a:pt x="23294" y="5030"/>
                  <a:pt x="23286" y="5082"/>
                </a:cubicBezTo>
                <a:cubicBezTo>
                  <a:pt x="23504" y="5056"/>
                  <a:pt x="23394" y="5164"/>
                  <a:pt x="23286" y="5082"/>
                </a:cubicBezTo>
                <a:cubicBezTo>
                  <a:pt x="23252" y="5072"/>
                  <a:pt x="23152" y="5114"/>
                  <a:pt x="23160" y="5056"/>
                </a:cubicBezTo>
                <a:cubicBezTo>
                  <a:pt x="22840" y="5048"/>
                  <a:pt x="22287" y="4888"/>
                  <a:pt x="21943" y="4796"/>
                </a:cubicBezTo>
                <a:cubicBezTo>
                  <a:pt x="21859" y="4780"/>
                  <a:pt x="21557" y="4696"/>
                  <a:pt x="21557" y="4696"/>
                </a:cubicBezTo>
                <a:cubicBezTo>
                  <a:pt x="21575" y="4687"/>
                  <a:pt x="21591" y="4679"/>
                  <a:pt x="21607" y="4679"/>
                </a:cubicBezTo>
                <a:cubicBezTo>
                  <a:pt x="20854" y="4469"/>
                  <a:pt x="20140" y="4109"/>
                  <a:pt x="19511" y="3715"/>
                </a:cubicBezTo>
                <a:cubicBezTo>
                  <a:pt x="18246" y="2926"/>
                  <a:pt x="16995" y="1921"/>
                  <a:pt x="15514" y="1291"/>
                </a:cubicBezTo>
                <a:cubicBezTo>
                  <a:pt x="14960" y="1049"/>
                  <a:pt x="14399" y="856"/>
                  <a:pt x="13761" y="646"/>
                </a:cubicBezTo>
                <a:cubicBezTo>
                  <a:pt x="13559" y="580"/>
                  <a:pt x="13358" y="470"/>
                  <a:pt x="13166" y="436"/>
                </a:cubicBezTo>
                <a:cubicBezTo>
                  <a:pt x="12712" y="344"/>
                  <a:pt x="13367" y="654"/>
                  <a:pt x="13476" y="696"/>
                </a:cubicBezTo>
                <a:cubicBezTo>
                  <a:pt x="13618" y="748"/>
                  <a:pt x="13777" y="798"/>
                  <a:pt x="13937" y="872"/>
                </a:cubicBezTo>
                <a:cubicBezTo>
                  <a:pt x="14105" y="956"/>
                  <a:pt x="13743" y="840"/>
                  <a:pt x="13627" y="798"/>
                </a:cubicBezTo>
                <a:cubicBezTo>
                  <a:pt x="13509" y="756"/>
                  <a:pt x="13408" y="730"/>
                  <a:pt x="13292" y="696"/>
                </a:cubicBezTo>
                <a:cubicBezTo>
                  <a:pt x="13098" y="630"/>
                  <a:pt x="12285" y="394"/>
                  <a:pt x="12730" y="646"/>
                </a:cubicBezTo>
                <a:cubicBezTo>
                  <a:pt x="13040" y="814"/>
                  <a:pt x="13408" y="830"/>
                  <a:pt x="13761" y="982"/>
                </a:cubicBezTo>
                <a:cubicBezTo>
                  <a:pt x="13929" y="1049"/>
                  <a:pt x="13609" y="1024"/>
                  <a:pt x="13501" y="1006"/>
                </a:cubicBezTo>
                <a:cubicBezTo>
                  <a:pt x="13375" y="982"/>
                  <a:pt x="13242" y="890"/>
                  <a:pt x="13064" y="898"/>
                </a:cubicBezTo>
                <a:cubicBezTo>
                  <a:pt x="13024" y="848"/>
                  <a:pt x="12964" y="882"/>
                  <a:pt x="12972" y="898"/>
                </a:cubicBezTo>
                <a:cubicBezTo>
                  <a:pt x="12478" y="872"/>
                  <a:pt x="11791" y="730"/>
                  <a:pt x="11178" y="672"/>
                </a:cubicBezTo>
                <a:cubicBezTo>
                  <a:pt x="11010" y="654"/>
                  <a:pt x="11303" y="738"/>
                  <a:pt x="11329" y="748"/>
                </a:cubicBezTo>
                <a:cubicBezTo>
                  <a:pt x="11681" y="822"/>
                  <a:pt x="12444" y="990"/>
                  <a:pt x="12780" y="1082"/>
                </a:cubicBezTo>
                <a:cubicBezTo>
                  <a:pt x="13459" y="1258"/>
                  <a:pt x="13945" y="1417"/>
                  <a:pt x="14247" y="1627"/>
                </a:cubicBezTo>
                <a:cubicBezTo>
                  <a:pt x="14221" y="1611"/>
                  <a:pt x="14163" y="1635"/>
                  <a:pt x="14171" y="1653"/>
                </a:cubicBezTo>
                <a:cubicBezTo>
                  <a:pt x="14197" y="1669"/>
                  <a:pt x="14473" y="1727"/>
                  <a:pt x="14357" y="1753"/>
                </a:cubicBezTo>
                <a:cubicBezTo>
                  <a:pt x="14289" y="1761"/>
                  <a:pt x="14037" y="1611"/>
                  <a:pt x="13987" y="1601"/>
                </a:cubicBezTo>
                <a:cubicBezTo>
                  <a:pt x="13903" y="1577"/>
                  <a:pt x="13827" y="1611"/>
                  <a:pt x="13761" y="1601"/>
                </a:cubicBezTo>
                <a:cubicBezTo>
                  <a:pt x="13618" y="1577"/>
                  <a:pt x="13509" y="1467"/>
                  <a:pt x="13316" y="1467"/>
                </a:cubicBezTo>
                <a:cubicBezTo>
                  <a:pt x="13476" y="1551"/>
                  <a:pt x="13627" y="1643"/>
                  <a:pt x="13785" y="1727"/>
                </a:cubicBezTo>
                <a:cubicBezTo>
                  <a:pt x="13819" y="1727"/>
                  <a:pt x="13803" y="1761"/>
                  <a:pt x="13785" y="1727"/>
                </a:cubicBezTo>
                <a:cubicBezTo>
                  <a:pt x="13467" y="1661"/>
                  <a:pt x="13224" y="1509"/>
                  <a:pt x="12880" y="1467"/>
                </a:cubicBezTo>
                <a:cubicBezTo>
                  <a:pt x="13224" y="1569"/>
                  <a:pt x="13543" y="1703"/>
                  <a:pt x="13861" y="1853"/>
                </a:cubicBezTo>
                <a:cubicBezTo>
                  <a:pt x="13987" y="1921"/>
                  <a:pt x="13609" y="1795"/>
                  <a:pt x="13551" y="1777"/>
                </a:cubicBezTo>
                <a:cubicBezTo>
                  <a:pt x="12812" y="1527"/>
                  <a:pt x="12125" y="1341"/>
                  <a:pt x="11228" y="1208"/>
                </a:cubicBezTo>
                <a:cubicBezTo>
                  <a:pt x="10852" y="1158"/>
                  <a:pt x="11371" y="1275"/>
                  <a:pt x="11463" y="1291"/>
                </a:cubicBezTo>
                <a:cubicBezTo>
                  <a:pt x="11823" y="1359"/>
                  <a:pt x="12134" y="1417"/>
                  <a:pt x="12520" y="1519"/>
                </a:cubicBezTo>
                <a:cubicBezTo>
                  <a:pt x="12762" y="1585"/>
                  <a:pt x="12159" y="1519"/>
                  <a:pt x="12159" y="1519"/>
                </a:cubicBezTo>
                <a:cubicBezTo>
                  <a:pt x="12159" y="1551"/>
                  <a:pt x="12822" y="1719"/>
                  <a:pt x="12856" y="1727"/>
                </a:cubicBezTo>
                <a:cubicBezTo>
                  <a:pt x="13148" y="1811"/>
                  <a:pt x="13282" y="1845"/>
                  <a:pt x="13501" y="1963"/>
                </a:cubicBezTo>
                <a:cubicBezTo>
                  <a:pt x="13534" y="1963"/>
                  <a:pt x="13576" y="1955"/>
                  <a:pt x="13576" y="1987"/>
                </a:cubicBezTo>
                <a:cubicBezTo>
                  <a:pt x="13609" y="1987"/>
                  <a:pt x="13651" y="1979"/>
                  <a:pt x="13651" y="2013"/>
                </a:cubicBezTo>
                <a:cubicBezTo>
                  <a:pt x="13761" y="1987"/>
                  <a:pt x="13659" y="2089"/>
                  <a:pt x="13651" y="2013"/>
                </a:cubicBezTo>
                <a:cubicBezTo>
                  <a:pt x="13627" y="2005"/>
                  <a:pt x="13585" y="2013"/>
                  <a:pt x="13576" y="1987"/>
                </a:cubicBezTo>
                <a:cubicBezTo>
                  <a:pt x="13551" y="1979"/>
                  <a:pt x="13501" y="1987"/>
                  <a:pt x="13501" y="1963"/>
                </a:cubicBezTo>
                <a:cubicBezTo>
                  <a:pt x="13300" y="1945"/>
                  <a:pt x="12822" y="1727"/>
                  <a:pt x="12520" y="1727"/>
                </a:cubicBezTo>
                <a:cubicBezTo>
                  <a:pt x="12377" y="1727"/>
                  <a:pt x="12444" y="1803"/>
                  <a:pt x="12620" y="1803"/>
                </a:cubicBezTo>
                <a:cubicBezTo>
                  <a:pt x="12628" y="1727"/>
                  <a:pt x="12730" y="1829"/>
                  <a:pt x="12620" y="1803"/>
                </a:cubicBezTo>
                <a:cubicBezTo>
                  <a:pt x="13090" y="1987"/>
                  <a:pt x="13568" y="2147"/>
                  <a:pt x="13987" y="2373"/>
                </a:cubicBezTo>
                <a:cubicBezTo>
                  <a:pt x="14021" y="2373"/>
                  <a:pt x="14063" y="2365"/>
                  <a:pt x="14071" y="2398"/>
                </a:cubicBezTo>
                <a:cubicBezTo>
                  <a:pt x="14097" y="2407"/>
                  <a:pt x="14139" y="2390"/>
                  <a:pt x="14147" y="2424"/>
                </a:cubicBezTo>
                <a:cubicBezTo>
                  <a:pt x="14181" y="2424"/>
                  <a:pt x="14163" y="2466"/>
                  <a:pt x="14147" y="2424"/>
                </a:cubicBezTo>
                <a:cubicBezTo>
                  <a:pt x="14113" y="2424"/>
                  <a:pt x="14071" y="2432"/>
                  <a:pt x="14071" y="2398"/>
                </a:cubicBezTo>
                <a:cubicBezTo>
                  <a:pt x="14037" y="2398"/>
                  <a:pt x="13995" y="2407"/>
                  <a:pt x="13987" y="2373"/>
                </a:cubicBezTo>
                <a:cubicBezTo>
                  <a:pt x="13074" y="2081"/>
                  <a:pt x="12151" y="1787"/>
                  <a:pt x="11069" y="1653"/>
                </a:cubicBezTo>
                <a:cubicBezTo>
                  <a:pt x="11153" y="1685"/>
                  <a:pt x="11581" y="1761"/>
                  <a:pt x="11773" y="1803"/>
                </a:cubicBezTo>
                <a:cubicBezTo>
                  <a:pt x="11949" y="1845"/>
                  <a:pt x="11715" y="1853"/>
                  <a:pt x="11715" y="1853"/>
                </a:cubicBezTo>
                <a:cubicBezTo>
                  <a:pt x="11773" y="1879"/>
                  <a:pt x="11899" y="1887"/>
                  <a:pt x="11975" y="1913"/>
                </a:cubicBezTo>
                <a:cubicBezTo>
                  <a:pt x="13174" y="2231"/>
                  <a:pt x="14247" y="2608"/>
                  <a:pt x="15278" y="3120"/>
                </a:cubicBezTo>
                <a:cubicBezTo>
                  <a:pt x="16141" y="3547"/>
                  <a:pt x="16769" y="3967"/>
                  <a:pt x="17550" y="4487"/>
                </a:cubicBezTo>
                <a:cubicBezTo>
                  <a:pt x="17667" y="4571"/>
                  <a:pt x="18002" y="4771"/>
                  <a:pt x="18170" y="4930"/>
                </a:cubicBezTo>
                <a:cubicBezTo>
                  <a:pt x="18196" y="4946"/>
                  <a:pt x="18246" y="4964"/>
                  <a:pt x="18196" y="4980"/>
                </a:cubicBezTo>
                <a:cubicBezTo>
                  <a:pt x="18112" y="5006"/>
                  <a:pt x="17566" y="4587"/>
                  <a:pt x="17449" y="4519"/>
                </a:cubicBezTo>
                <a:cubicBezTo>
                  <a:pt x="16711" y="4051"/>
                  <a:pt x="16066" y="3606"/>
                  <a:pt x="15152" y="3228"/>
                </a:cubicBezTo>
                <a:cubicBezTo>
                  <a:pt x="14625" y="3002"/>
                  <a:pt x="14021" y="2742"/>
                  <a:pt x="13425" y="2549"/>
                </a:cubicBezTo>
                <a:cubicBezTo>
                  <a:pt x="12620" y="2306"/>
                  <a:pt x="11949" y="2105"/>
                  <a:pt x="10994" y="2089"/>
                </a:cubicBezTo>
                <a:cubicBezTo>
                  <a:pt x="11303" y="2173"/>
                  <a:pt x="11673" y="2197"/>
                  <a:pt x="11949" y="2323"/>
                </a:cubicBezTo>
                <a:cubicBezTo>
                  <a:pt x="12051" y="2323"/>
                  <a:pt x="12125" y="2331"/>
                  <a:pt x="12185" y="2373"/>
                </a:cubicBezTo>
                <a:cubicBezTo>
                  <a:pt x="12318" y="2348"/>
                  <a:pt x="12218" y="2448"/>
                  <a:pt x="12185" y="2373"/>
                </a:cubicBezTo>
                <a:cubicBezTo>
                  <a:pt x="12084" y="2373"/>
                  <a:pt x="12009" y="2365"/>
                  <a:pt x="11949" y="2323"/>
                </a:cubicBezTo>
                <a:cubicBezTo>
                  <a:pt x="11823" y="2323"/>
                  <a:pt x="11371" y="2189"/>
                  <a:pt x="11153" y="2189"/>
                </a:cubicBezTo>
                <a:cubicBezTo>
                  <a:pt x="10910" y="2189"/>
                  <a:pt x="11195" y="2223"/>
                  <a:pt x="11253" y="2273"/>
                </a:cubicBezTo>
                <a:cubicBezTo>
                  <a:pt x="11421" y="2239"/>
                  <a:pt x="11311" y="2348"/>
                  <a:pt x="11253" y="2273"/>
                </a:cubicBezTo>
                <a:cubicBezTo>
                  <a:pt x="11027" y="2247"/>
                  <a:pt x="10952" y="2214"/>
                  <a:pt x="10792" y="2247"/>
                </a:cubicBezTo>
                <a:cubicBezTo>
                  <a:pt x="10800" y="2239"/>
                  <a:pt x="10952" y="2239"/>
                  <a:pt x="10944" y="2273"/>
                </a:cubicBezTo>
                <a:cubicBezTo>
                  <a:pt x="10926" y="2323"/>
                  <a:pt x="10374" y="2273"/>
                  <a:pt x="10684" y="2373"/>
                </a:cubicBezTo>
                <a:cubicBezTo>
                  <a:pt x="10884" y="2432"/>
                  <a:pt x="11203" y="2448"/>
                  <a:pt x="11405" y="2498"/>
                </a:cubicBezTo>
                <a:cubicBezTo>
                  <a:pt x="11571" y="2540"/>
                  <a:pt x="11807" y="2642"/>
                  <a:pt x="12051" y="2708"/>
                </a:cubicBezTo>
                <a:cubicBezTo>
                  <a:pt x="12143" y="2734"/>
                  <a:pt x="12335" y="2768"/>
                  <a:pt x="12444" y="2810"/>
                </a:cubicBezTo>
                <a:cubicBezTo>
                  <a:pt x="12746" y="2926"/>
                  <a:pt x="12243" y="2784"/>
                  <a:pt x="12109" y="2758"/>
                </a:cubicBezTo>
                <a:cubicBezTo>
                  <a:pt x="11765" y="2692"/>
                  <a:pt x="11639" y="2692"/>
                  <a:pt x="11279" y="2658"/>
                </a:cubicBezTo>
                <a:cubicBezTo>
                  <a:pt x="11136" y="2642"/>
                  <a:pt x="10784" y="2616"/>
                  <a:pt x="11069" y="2708"/>
                </a:cubicBezTo>
                <a:cubicBezTo>
                  <a:pt x="11447" y="2826"/>
                  <a:pt x="11823" y="2842"/>
                  <a:pt x="12209" y="2994"/>
                </a:cubicBezTo>
                <a:cubicBezTo>
                  <a:pt x="12444" y="3086"/>
                  <a:pt x="11925" y="2960"/>
                  <a:pt x="11689" y="2918"/>
                </a:cubicBezTo>
                <a:cubicBezTo>
                  <a:pt x="11555" y="2884"/>
                  <a:pt x="10792" y="2800"/>
                  <a:pt x="11203" y="2918"/>
                </a:cubicBezTo>
                <a:cubicBezTo>
                  <a:pt x="11287" y="2944"/>
                  <a:pt x="11631" y="3002"/>
                  <a:pt x="11615" y="3018"/>
                </a:cubicBezTo>
                <a:cubicBezTo>
                  <a:pt x="11571" y="3062"/>
                  <a:pt x="11303" y="2994"/>
                  <a:pt x="11279" y="2994"/>
                </a:cubicBezTo>
                <a:cubicBezTo>
                  <a:pt x="10742" y="2918"/>
                  <a:pt x="10256" y="2876"/>
                  <a:pt x="9677" y="2834"/>
                </a:cubicBezTo>
                <a:cubicBezTo>
                  <a:pt x="9485" y="2826"/>
                  <a:pt x="9367" y="2800"/>
                  <a:pt x="9215" y="2810"/>
                </a:cubicBezTo>
                <a:cubicBezTo>
                  <a:pt x="9207" y="2810"/>
                  <a:pt x="9107" y="2842"/>
                  <a:pt x="9107" y="2860"/>
                </a:cubicBezTo>
                <a:cubicBezTo>
                  <a:pt x="9123" y="2894"/>
                  <a:pt x="10180" y="3028"/>
                  <a:pt x="10248" y="3044"/>
                </a:cubicBezTo>
                <a:cubicBezTo>
                  <a:pt x="10792" y="3162"/>
                  <a:pt x="10826" y="3154"/>
                  <a:pt x="11329" y="3254"/>
                </a:cubicBezTo>
                <a:cubicBezTo>
                  <a:pt x="12117" y="3404"/>
                  <a:pt x="12646" y="3564"/>
                  <a:pt x="13342" y="3815"/>
                </a:cubicBezTo>
                <a:cubicBezTo>
                  <a:pt x="13450" y="3789"/>
                  <a:pt x="13350" y="3899"/>
                  <a:pt x="13342" y="3815"/>
                </a:cubicBezTo>
                <a:cubicBezTo>
                  <a:pt x="12562" y="3614"/>
                  <a:pt x="11849" y="3354"/>
                  <a:pt x="10944" y="3280"/>
                </a:cubicBezTo>
                <a:cubicBezTo>
                  <a:pt x="10860" y="3196"/>
                  <a:pt x="10750" y="3304"/>
                  <a:pt x="10944" y="3280"/>
                </a:cubicBezTo>
                <a:cubicBezTo>
                  <a:pt x="10960" y="3288"/>
                  <a:pt x="11531" y="3438"/>
                  <a:pt x="11539" y="3430"/>
                </a:cubicBezTo>
                <a:cubicBezTo>
                  <a:pt x="11521" y="3446"/>
                  <a:pt x="10768" y="3354"/>
                  <a:pt x="11203" y="3505"/>
                </a:cubicBezTo>
                <a:cubicBezTo>
                  <a:pt x="11353" y="3564"/>
                  <a:pt x="11563" y="3597"/>
                  <a:pt x="11773" y="3639"/>
                </a:cubicBezTo>
                <a:cubicBezTo>
                  <a:pt x="12017" y="3689"/>
                  <a:pt x="11949" y="3681"/>
                  <a:pt x="12084" y="3715"/>
                </a:cubicBezTo>
                <a:cubicBezTo>
                  <a:pt x="12344" y="3789"/>
                  <a:pt x="11773" y="3673"/>
                  <a:pt x="11749" y="3665"/>
                </a:cubicBezTo>
                <a:cubicBezTo>
                  <a:pt x="11363" y="3589"/>
                  <a:pt x="10944" y="3514"/>
                  <a:pt x="10482" y="3480"/>
                </a:cubicBezTo>
                <a:cubicBezTo>
                  <a:pt x="11497" y="3715"/>
                  <a:pt x="12670" y="3941"/>
                  <a:pt x="13651" y="4311"/>
                </a:cubicBezTo>
                <a:cubicBezTo>
                  <a:pt x="13887" y="4393"/>
                  <a:pt x="14139" y="4469"/>
                  <a:pt x="14323" y="4621"/>
                </a:cubicBezTo>
                <a:cubicBezTo>
                  <a:pt x="14431" y="4595"/>
                  <a:pt x="14331" y="4696"/>
                  <a:pt x="14323" y="4621"/>
                </a:cubicBezTo>
                <a:cubicBezTo>
                  <a:pt x="13408" y="4277"/>
                  <a:pt x="12377" y="3925"/>
                  <a:pt x="11253" y="3739"/>
                </a:cubicBezTo>
                <a:cubicBezTo>
                  <a:pt x="10868" y="3681"/>
                  <a:pt x="10456" y="3606"/>
                  <a:pt x="10088" y="3589"/>
                </a:cubicBezTo>
                <a:cubicBezTo>
                  <a:pt x="10054" y="3581"/>
                  <a:pt x="9870" y="3564"/>
                  <a:pt x="9836" y="3606"/>
                </a:cubicBezTo>
                <a:cubicBezTo>
                  <a:pt x="9878" y="3581"/>
                  <a:pt x="10146" y="3656"/>
                  <a:pt x="10130" y="3665"/>
                </a:cubicBezTo>
                <a:cubicBezTo>
                  <a:pt x="10280" y="3681"/>
                  <a:pt x="10448" y="3689"/>
                  <a:pt x="10632" y="3739"/>
                </a:cubicBezTo>
                <a:cubicBezTo>
                  <a:pt x="10792" y="3781"/>
                  <a:pt x="10910" y="3857"/>
                  <a:pt x="10582" y="3815"/>
                </a:cubicBezTo>
                <a:cubicBezTo>
                  <a:pt x="10112" y="3757"/>
                  <a:pt x="10834" y="3873"/>
                  <a:pt x="11069" y="3925"/>
                </a:cubicBezTo>
                <a:cubicBezTo>
                  <a:pt x="12536" y="4209"/>
                  <a:pt x="13853" y="4671"/>
                  <a:pt x="15002" y="5240"/>
                </a:cubicBezTo>
                <a:cubicBezTo>
                  <a:pt x="15018" y="5240"/>
                  <a:pt x="15052" y="5240"/>
                  <a:pt x="15052" y="5266"/>
                </a:cubicBezTo>
                <a:cubicBezTo>
                  <a:pt x="15160" y="5240"/>
                  <a:pt x="15052" y="5342"/>
                  <a:pt x="15052" y="5266"/>
                </a:cubicBezTo>
                <a:cubicBezTo>
                  <a:pt x="15026" y="5258"/>
                  <a:pt x="15002" y="5266"/>
                  <a:pt x="15002" y="5240"/>
                </a:cubicBezTo>
                <a:cubicBezTo>
                  <a:pt x="13258" y="4469"/>
                  <a:pt x="11169" y="3873"/>
                  <a:pt x="8981" y="3739"/>
                </a:cubicBezTo>
                <a:cubicBezTo>
                  <a:pt x="8420" y="3707"/>
                  <a:pt x="7764" y="3647"/>
                  <a:pt x="7119" y="3689"/>
                </a:cubicBezTo>
                <a:cubicBezTo>
                  <a:pt x="6767" y="3715"/>
                  <a:pt x="7295" y="3697"/>
                  <a:pt x="7513" y="3715"/>
                </a:cubicBezTo>
                <a:cubicBezTo>
                  <a:pt x="7722" y="3739"/>
                  <a:pt x="8294" y="3739"/>
                  <a:pt x="8570" y="3789"/>
                </a:cubicBezTo>
                <a:cubicBezTo>
                  <a:pt x="8763" y="3833"/>
                  <a:pt x="8268" y="3815"/>
                  <a:pt x="8126" y="3815"/>
                </a:cubicBezTo>
                <a:cubicBezTo>
                  <a:pt x="6977" y="3823"/>
                  <a:pt x="5542" y="3915"/>
                  <a:pt x="4285" y="3999"/>
                </a:cubicBezTo>
                <a:cubicBezTo>
                  <a:pt x="3891" y="4025"/>
                  <a:pt x="3236" y="4125"/>
                  <a:pt x="2734" y="4235"/>
                </a:cubicBezTo>
                <a:cubicBezTo>
                  <a:pt x="2390" y="4301"/>
                  <a:pt x="2063" y="4403"/>
                  <a:pt x="2021" y="4419"/>
                </a:cubicBezTo>
                <a:cubicBezTo>
                  <a:pt x="2021" y="4419"/>
                  <a:pt x="2029" y="4411"/>
                  <a:pt x="2037" y="4411"/>
                </a:cubicBezTo>
                <a:cubicBezTo>
                  <a:pt x="2013" y="4419"/>
                  <a:pt x="2013" y="4419"/>
                  <a:pt x="2021" y="4419"/>
                </a:cubicBezTo>
                <a:cubicBezTo>
                  <a:pt x="1853" y="4469"/>
                  <a:pt x="1685" y="4503"/>
                  <a:pt x="1517" y="4571"/>
                </a:cubicBezTo>
                <a:cubicBezTo>
                  <a:pt x="1140" y="4721"/>
                  <a:pt x="1837" y="4519"/>
                  <a:pt x="1929" y="4487"/>
                </a:cubicBezTo>
                <a:cubicBezTo>
                  <a:pt x="2683" y="4277"/>
                  <a:pt x="3404" y="4109"/>
                  <a:pt x="4385" y="4025"/>
                </a:cubicBezTo>
                <a:cubicBezTo>
                  <a:pt x="4855" y="3983"/>
                  <a:pt x="5358" y="3975"/>
                  <a:pt x="5912" y="3949"/>
                </a:cubicBezTo>
                <a:cubicBezTo>
                  <a:pt x="6407" y="3925"/>
                  <a:pt x="6993" y="3841"/>
                  <a:pt x="7404" y="3899"/>
                </a:cubicBezTo>
                <a:cubicBezTo>
                  <a:pt x="7722" y="3941"/>
                  <a:pt x="7304" y="3949"/>
                  <a:pt x="7119" y="3949"/>
                </a:cubicBezTo>
                <a:cubicBezTo>
                  <a:pt x="6675" y="3949"/>
                  <a:pt x="6155" y="3957"/>
                  <a:pt x="5728" y="4025"/>
                </a:cubicBezTo>
                <a:cubicBezTo>
                  <a:pt x="5450" y="4067"/>
                  <a:pt x="6063" y="4033"/>
                  <a:pt x="6163" y="4025"/>
                </a:cubicBezTo>
                <a:cubicBezTo>
                  <a:pt x="6633" y="4009"/>
                  <a:pt x="7103" y="4009"/>
                  <a:pt x="7538" y="4025"/>
                </a:cubicBezTo>
                <a:cubicBezTo>
                  <a:pt x="9015" y="4091"/>
                  <a:pt x="10390" y="4335"/>
                  <a:pt x="11757" y="4645"/>
                </a:cubicBezTo>
                <a:cubicBezTo>
                  <a:pt x="11899" y="4679"/>
                  <a:pt x="12041" y="4713"/>
                  <a:pt x="12185" y="4746"/>
                </a:cubicBezTo>
                <a:cubicBezTo>
                  <a:pt x="12260" y="4746"/>
                  <a:pt x="12327" y="4763"/>
                  <a:pt x="12360" y="4796"/>
                </a:cubicBezTo>
                <a:cubicBezTo>
                  <a:pt x="12502" y="4771"/>
                  <a:pt x="12394" y="4880"/>
                  <a:pt x="12360" y="4796"/>
                </a:cubicBezTo>
                <a:cubicBezTo>
                  <a:pt x="12285" y="4804"/>
                  <a:pt x="12218" y="4788"/>
                  <a:pt x="12185" y="4746"/>
                </a:cubicBezTo>
                <a:cubicBezTo>
                  <a:pt x="12041" y="4713"/>
                  <a:pt x="11899" y="4679"/>
                  <a:pt x="11757" y="4645"/>
                </a:cubicBezTo>
                <a:cubicBezTo>
                  <a:pt x="9753" y="4209"/>
                  <a:pt x="7035" y="4109"/>
                  <a:pt x="4671" y="4285"/>
                </a:cubicBezTo>
                <a:cubicBezTo>
                  <a:pt x="3757" y="4353"/>
                  <a:pt x="2541" y="4503"/>
                  <a:pt x="1727" y="4771"/>
                </a:cubicBezTo>
                <a:cubicBezTo>
                  <a:pt x="1325" y="4905"/>
                  <a:pt x="956" y="5030"/>
                  <a:pt x="898" y="5266"/>
                </a:cubicBezTo>
                <a:cubicBezTo>
                  <a:pt x="914" y="5216"/>
                  <a:pt x="906" y="5374"/>
                  <a:pt x="898" y="5366"/>
                </a:cubicBezTo>
                <a:cubicBezTo>
                  <a:pt x="922" y="5392"/>
                  <a:pt x="1108" y="5342"/>
                  <a:pt x="1082" y="5392"/>
                </a:cubicBezTo>
                <a:cubicBezTo>
                  <a:pt x="1024" y="5484"/>
                  <a:pt x="814" y="5374"/>
                  <a:pt x="772" y="5442"/>
                </a:cubicBezTo>
                <a:cubicBezTo>
                  <a:pt x="696" y="5552"/>
                  <a:pt x="922" y="5576"/>
                  <a:pt x="972" y="5576"/>
                </a:cubicBezTo>
                <a:cubicBezTo>
                  <a:pt x="1014" y="5576"/>
                  <a:pt x="1358" y="5468"/>
                  <a:pt x="1082" y="5576"/>
                </a:cubicBezTo>
                <a:cubicBezTo>
                  <a:pt x="1066" y="5576"/>
                  <a:pt x="1014" y="5626"/>
                  <a:pt x="998" y="5626"/>
                </a:cubicBezTo>
                <a:cubicBezTo>
                  <a:pt x="906" y="5652"/>
                  <a:pt x="754" y="5584"/>
                  <a:pt x="772" y="5778"/>
                </a:cubicBezTo>
                <a:cubicBezTo>
                  <a:pt x="772" y="5836"/>
                  <a:pt x="838" y="5828"/>
                  <a:pt x="822" y="5911"/>
                </a:cubicBezTo>
                <a:cubicBezTo>
                  <a:pt x="822" y="5920"/>
                  <a:pt x="722" y="5903"/>
                  <a:pt x="722" y="5911"/>
                </a:cubicBezTo>
                <a:cubicBezTo>
                  <a:pt x="688" y="5978"/>
                  <a:pt x="764" y="5928"/>
                  <a:pt x="772" y="6002"/>
                </a:cubicBezTo>
                <a:cubicBezTo>
                  <a:pt x="764" y="5978"/>
                  <a:pt x="688" y="6102"/>
                  <a:pt x="712" y="6094"/>
                </a:cubicBezTo>
                <a:cubicBezTo>
                  <a:pt x="604" y="6196"/>
                  <a:pt x="428" y="6170"/>
                  <a:pt x="436" y="6296"/>
                </a:cubicBezTo>
                <a:cubicBezTo>
                  <a:pt x="436" y="6371"/>
                  <a:pt x="612" y="6262"/>
                  <a:pt x="638" y="6371"/>
                </a:cubicBezTo>
                <a:cubicBezTo>
                  <a:pt x="646" y="6396"/>
                  <a:pt x="151" y="6581"/>
                  <a:pt x="460" y="6655"/>
                </a:cubicBezTo>
                <a:cubicBezTo>
                  <a:pt x="528" y="6673"/>
                  <a:pt x="578" y="6673"/>
                  <a:pt x="586" y="6673"/>
                </a:cubicBezTo>
                <a:cubicBezTo>
                  <a:pt x="578" y="6673"/>
                  <a:pt x="544" y="6681"/>
                  <a:pt x="486" y="6705"/>
                </a:cubicBezTo>
                <a:cubicBezTo>
                  <a:pt x="486" y="6705"/>
                  <a:pt x="402" y="6781"/>
                  <a:pt x="410" y="6791"/>
                </a:cubicBezTo>
                <a:cubicBezTo>
                  <a:pt x="428" y="6807"/>
                  <a:pt x="814" y="6665"/>
                  <a:pt x="612" y="6757"/>
                </a:cubicBezTo>
                <a:cubicBezTo>
                  <a:pt x="654" y="6739"/>
                  <a:pt x="268" y="6925"/>
                  <a:pt x="276" y="6891"/>
                </a:cubicBezTo>
                <a:cubicBezTo>
                  <a:pt x="234" y="7009"/>
                  <a:pt x="494" y="6975"/>
                  <a:pt x="486" y="7041"/>
                </a:cubicBezTo>
                <a:cubicBezTo>
                  <a:pt x="486" y="7041"/>
                  <a:pt x="0" y="7167"/>
                  <a:pt x="252" y="7201"/>
                </a:cubicBezTo>
                <a:cubicBezTo>
                  <a:pt x="368" y="7219"/>
                  <a:pt x="452" y="7311"/>
                  <a:pt x="536" y="7327"/>
                </a:cubicBezTo>
                <a:cubicBezTo>
                  <a:pt x="612" y="7343"/>
                  <a:pt x="696" y="7293"/>
                  <a:pt x="722" y="7301"/>
                </a:cubicBezTo>
                <a:cubicBezTo>
                  <a:pt x="796" y="7343"/>
                  <a:pt x="670" y="7411"/>
                  <a:pt x="822" y="7436"/>
                </a:cubicBezTo>
                <a:cubicBezTo>
                  <a:pt x="956" y="7453"/>
                  <a:pt x="1241" y="7285"/>
                  <a:pt x="1619" y="7151"/>
                </a:cubicBezTo>
                <a:cubicBezTo>
                  <a:pt x="2892" y="6681"/>
                  <a:pt x="4529" y="6665"/>
                  <a:pt x="6113" y="6530"/>
                </a:cubicBezTo>
                <a:cubicBezTo>
                  <a:pt x="6859" y="6463"/>
                  <a:pt x="7597" y="6581"/>
                  <a:pt x="8310" y="6605"/>
                </a:cubicBezTo>
                <a:cubicBezTo>
                  <a:pt x="8737" y="6623"/>
                  <a:pt x="9149" y="6623"/>
                  <a:pt x="9551" y="6655"/>
                </a:cubicBezTo>
                <a:cubicBezTo>
                  <a:pt x="10146" y="6715"/>
                  <a:pt x="10708" y="6865"/>
                  <a:pt x="11279" y="6883"/>
                </a:cubicBezTo>
                <a:cubicBezTo>
                  <a:pt x="11261" y="6865"/>
                  <a:pt x="11329" y="6841"/>
                  <a:pt x="11379" y="6891"/>
                </a:cubicBezTo>
                <a:cubicBezTo>
                  <a:pt x="11597" y="6907"/>
                  <a:pt x="11303" y="6941"/>
                  <a:pt x="11513" y="6915"/>
                </a:cubicBezTo>
                <a:cubicBezTo>
                  <a:pt x="11731" y="6891"/>
                  <a:pt x="11413" y="6991"/>
                  <a:pt x="11639" y="6967"/>
                </a:cubicBezTo>
                <a:cubicBezTo>
                  <a:pt x="11673" y="6891"/>
                  <a:pt x="11781" y="6991"/>
                  <a:pt x="11639" y="6967"/>
                </a:cubicBezTo>
                <a:cubicBezTo>
                  <a:pt x="11689" y="7009"/>
                  <a:pt x="11765" y="7017"/>
                  <a:pt x="11849" y="7017"/>
                </a:cubicBezTo>
                <a:cubicBezTo>
                  <a:pt x="11849" y="7009"/>
                  <a:pt x="11849" y="6999"/>
                  <a:pt x="11849" y="6991"/>
                </a:cubicBezTo>
                <a:cubicBezTo>
                  <a:pt x="11715" y="7025"/>
                  <a:pt x="11815" y="6915"/>
                  <a:pt x="11849" y="6991"/>
                </a:cubicBezTo>
                <a:cubicBezTo>
                  <a:pt x="11883" y="6999"/>
                  <a:pt x="11941" y="6983"/>
                  <a:pt x="11949" y="7017"/>
                </a:cubicBezTo>
                <a:cubicBezTo>
                  <a:pt x="11983" y="7025"/>
                  <a:pt x="12017" y="7033"/>
                  <a:pt x="12041" y="7041"/>
                </a:cubicBezTo>
                <a:cubicBezTo>
                  <a:pt x="12017" y="7041"/>
                  <a:pt x="11967" y="7059"/>
                  <a:pt x="11975" y="7067"/>
                </a:cubicBezTo>
                <a:cubicBezTo>
                  <a:pt x="11991" y="7083"/>
                  <a:pt x="12067" y="7059"/>
                  <a:pt x="12051" y="7041"/>
                </a:cubicBezTo>
                <a:lnTo>
                  <a:pt x="12051" y="7041"/>
                </a:lnTo>
                <a:cubicBezTo>
                  <a:pt x="12780" y="7219"/>
                  <a:pt x="13509" y="7486"/>
                  <a:pt x="14171" y="7770"/>
                </a:cubicBezTo>
                <a:cubicBezTo>
                  <a:pt x="14389" y="7864"/>
                  <a:pt x="14591" y="8022"/>
                  <a:pt x="14817" y="8106"/>
                </a:cubicBezTo>
                <a:cubicBezTo>
                  <a:pt x="14994" y="8166"/>
                  <a:pt x="15170" y="8166"/>
                  <a:pt x="15338" y="8232"/>
                </a:cubicBezTo>
                <a:cubicBezTo>
                  <a:pt x="15606" y="8342"/>
                  <a:pt x="15874" y="8550"/>
                  <a:pt x="16158" y="8727"/>
                </a:cubicBezTo>
                <a:cubicBezTo>
                  <a:pt x="16955" y="9205"/>
                  <a:pt x="17700" y="9775"/>
                  <a:pt x="18480" y="10270"/>
                </a:cubicBezTo>
                <a:cubicBezTo>
                  <a:pt x="19361" y="10832"/>
                  <a:pt x="20384" y="11317"/>
                  <a:pt x="21659" y="11611"/>
                </a:cubicBezTo>
                <a:cubicBezTo>
                  <a:pt x="21859" y="11661"/>
                  <a:pt x="22388" y="11753"/>
                  <a:pt x="22129" y="11669"/>
                </a:cubicBezTo>
                <a:cubicBezTo>
                  <a:pt x="21247" y="11367"/>
                  <a:pt x="20450" y="11209"/>
                  <a:pt x="19697" y="10814"/>
                </a:cubicBezTo>
                <a:cubicBezTo>
                  <a:pt x="19621" y="10772"/>
                  <a:pt x="19243" y="10538"/>
                  <a:pt x="19571" y="10688"/>
                </a:cubicBezTo>
                <a:cubicBezTo>
                  <a:pt x="20124" y="10940"/>
                  <a:pt x="20878" y="11251"/>
                  <a:pt x="21557" y="11435"/>
                </a:cubicBezTo>
                <a:cubicBezTo>
                  <a:pt x="21943" y="11535"/>
                  <a:pt x="22380" y="11619"/>
                  <a:pt x="22774" y="11695"/>
                </a:cubicBezTo>
                <a:cubicBezTo>
                  <a:pt x="23789" y="11879"/>
                  <a:pt x="24677" y="11871"/>
                  <a:pt x="25844" y="11921"/>
                </a:cubicBezTo>
                <a:cubicBezTo>
                  <a:pt x="26497" y="11955"/>
                  <a:pt x="27888" y="11955"/>
                  <a:pt x="28476" y="11921"/>
                </a:cubicBezTo>
                <a:cubicBezTo>
                  <a:pt x="28468" y="11921"/>
                  <a:pt x="29021" y="11939"/>
                  <a:pt x="29021" y="11871"/>
                </a:cubicBezTo>
                <a:cubicBezTo>
                  <a:pt x="29021" y="11855"/>
                  <a:pt x="28593" y="11795"/>
                  <a:pt x="28551" y="11795"/>
                </a:cubicBezTo>
                <a:cubicBezTo>
                  <a:pt x="28501" y="11795"/>
                  <a:pt x="28459" y="11845"/>
                  <a:pt x="28426" y="11845"/>
                </a:cubicBezTo>
                <a:cubicBezTo>
                  <a:pt x="28232" y="11863"/>
                  <a:pt x="27972" y="11829"/>
                  <a:pt x="27730" y="11821"/>
                </a:cubicBezTo>
                <a:cubicBezTo>
                  <a:pt x="26731" y="11779"/>
                  <a:pt x="25592" y="11803"/>
                  <a:pt x="24527" y="11721"/>
                </a:cubicBezTo>
                <a:cubicBezTo>
                  <a:pt x="24157" y="11687"/>
                  <a:pt x="23671" y="11569"/>
                  <a:pt x="23286" y="11511"/>
                </a:cubicBezTo>
                <a:cubicBezTo>
                  <a:pt x="23244" y="11493"/>
                  <a:pt x="23134" y="11543"/>
                  <a:pt x="23134" y="11485"/>
                </a:cubicBezTo>
                <a:cubicBezTo>
                  <a:pt x="23084" y="11469"/>
                  <a:pt x="22984" y="11519"/>
                  <a:pt x="22974" y="11459"/>
                </a:cubicBezTo>
                <a:cubicBezTo>
                  <a:pt x="22932" y="11443"/>
                  <a:pt x="22824" y="11493"/>
                  <a:pt x="22824" y="11435"/>
                </a:cubicBezTo>
                <a:cubicBezTo>
                  <a:pt x="22656" y="11459"/>
                  <a:pt x="22764" y="11351"/>
                  <a:pt x="22824" y="11435"/>
                </a:cubicBezTo>
                <a:cubicBezTo>
                  <a:pt x="22866" y="11451"/>
                  <a:pt x="22974" y="11401"/>
                  <a:pt x="22974" y="11459"/>
                </a:cubicBezTo>
                <a:cubicBezTo>
                  <a:pt x="23026" y="11477"/>
                  <a:pt x="23126" y="11427"/>
                  <a:pt x="23134" y="11485"/>
                </a:cubicBezTo>
                <a:cubicBezTo>
                  <a:pt x="23176" y="11501"/>
                  <a:pt x="23286" y="11451"/>
                  <a:pt x="23286" y="11511"/>
                </a:cubicBezTo>
                <a:cubicBezTo>
                  <a:pt x="23352" y="11485"/>
                  <a:pt x="23621" y="11561"/>
                  <a:pt x="23671" y="11561"/>
                </a:cubicBezTo>
                <a:cubicBezTo>
                  <a:pt x="23931" y="11585"/>
                  <a:pt x="23504" y="11493"/>
                  <a:pt x="23260" y="11459"/>
                </a:cubicBezTo>
                <a:cubicBezTo>
                  <a:pt x="23008" y="11417"/>
                  <a:pt x="22866" y="11393"/>
                  <a:pt x="22690" y="11385"/>
                </a:cubicBezTo>
                <a:cubicBezTo>
                  <a:pt x="22606" y="11459"/>
                  <a:pt x="22497" y="11351"/>
                  <a:pt x="22690" y="11385"/>
                </a:cubicBezTo>
                <a:cubicBezTo>
                  <a:pt x="22371" y="11292"/>
                  <a:pt x="23084" y="11385"/>
                  <a:pt x="23286" y="11409"/>
                </a:cubicBezTo>
                <a:cubicBezTo>
                  <a:pt x="23612" y="11451"/>
                  <a:pt x="23923" y="11527"/>
                  <a:pt x="24267" y="11535"/>
                </a:cubicBezTo>
                <a:cubicBezTo>
                  <a:pt x="24627" y="11553"/>
                  <a:pt x="24845" y="11519"/>
                  <a:pt x="25248" y="11535"/>
                </a:cubicBezTo>
                <a:cubicBezTo>
                  <a:pt x="26615" y="11603"/>
                  <a:pt x="28242" y="11635"/>
                  <a:pt x="29331" y="11485"/>
                </a:cubicBezTo>
                <a:cubicBezTo>
                  <a:pt x="29692" y="11435"/>
                  <a:pt x="30044" y="11351"/>
                  <a:pt x="30388" y="11301"/>
                </a:cubicBezTo>
                <a:cubicBezTo>
                  <a:pt x="30782" y="11251"/>
                  <a:pt x="31167" y="11242"/>
                  <a:pt x="31469" y="11150"/>
                </a:cubicBezTo>
                <a:cubicBezTo>
                  <a:pt x="31487" y="11142"/>
                  <a:pt x="31545" y="11083"/>
                  <a:pt x="31629" y="11050"/>
                </a:cubicBezTo>
                <a:cubicBezTo>
                  <a:pt x="31587" y="11066"/>
                  <a:pt x="31855" y="11050"/>
                  <a:pt x="31781" y="10966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  <a:prstDash val="sysDash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xmlns="" id="{1B1C2512-7E9B-44DD-980A-94FAF6EF804C}"/>
              </a:ext>
            </a:extLst>
          </p:cNvPr>
          <p:cNvGrpSpPr/>
          <p:nvPr/>
        </p:nvGrpSpPr>
        <p:grpSpPr>
          <a:xfrm rot="5739114">
            <a:off x="9438393" y="1949318"/>
            <a:ext cx="1484135" cy="1124018"/>
            <a:chOff x="5878513" y="3270251"/>
            <a:chExt cx="431800" cy="327025"/>
          </a:xfrm>
          <a:solidFill>
            <a:schemeClr val="accent2"/>
          </a:solidFill>
        </p:grpSpPr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xmlns="" id="{BD5A9CE1-E8E0-4E27-98A2-AEE1EEAB7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513" y="3270251"/>
              <a:ext cx="431800" cy="327025"/>
            </a:xfrm>
            <a:custGeom>
              <a:avLst/>
              <a:gdLst>
                <a:gd name="T0" fmla="*/ 107 w 112"/>
                <a:gd name="T1" fmla="*/ 83 h 84"/>
                <a:gd name="T2" fmla="*/ 15 w 112"/>
                <a:gd name="T3" fmla="*/ 52 h 84"/>
                <a:gd name="T4" fmla="*/ 0 w 112"/>
                <a:gd name="T5" fmla="*/ 48 h 84"/>
                <a:gd name="T6" fmla="*/ 26 w 112"/>
                <a:gd name="T7" fmla="*/ 31 h 84"/>
                <a:gd name="T8" fmla="*/ 65 w 112"/>
                <a:gd name="T9" fmla="*/ 6 h 84"/>
                <a:gd name="T10" fmla="*/ 81 w 112"/>
                <a:gd name="T11" fmla="*/ 15 h 84"/>
                <a:gd name="T12" fmla="*/ 112 w 112"/>
                <a:gd name="T13" fmla="*/ 82 h 84"/>
                <a:gd name="T14" fmla="*/ 71 w 112"/>
                <a:gd name="T15" fmla="*/ 4 h 84"/>
                <a:gd name="T16" fmla="*/ 69 w 112"/>
                <a:gd name="T17" fmla="*/ 6 h 84"/>
                <a:gd name="T18" fmla="*/ 68 w 112"/>
                <a:gd name="T19" fmla="*/ 15 h 84"/>
                <a:gd name="T20" fmla="*/ 57 w 112"/>
                <a:gd name="T21" fmla="*/ 13 h 84"/>
                <a:gd name="T22" fmla="*/ 59 w 112"/>
                <a:gd name="T23" fmla="*/ 19 h 84"/>
                <a:gd name="T24" fmla="*/ 49 w 112"/>
                <a:gd name="T25" fmla="*/ 18 h 84"/>
                <a:gd name="T26" fmla="*/ 51 w 112"/>
                <a:gd name="T27" fmla="*/ 24 h 84"/>
                <a:gd name="T28" fmla="*/ 43 w 112"/>
                <a:gd name="T29" fmla="*/ 22 h 84"/>
                <a:gd name="T30" fmla="*/ 46 w 112"/>
                <a:gd name="T31" fmla="*/ 27 h 84"/>
                <a:gd name="T32" fmla="*/ 40 w 112"/>
                <a:gd name="T33" fmla="*/ 24 h 84"/>
                <a:gd name="T34" fmla="*/ 39 w 112"/>
                <a:gd name="T35" fmla="*/ 31 h 84"/>
                <a:gd name="T36" fmla="*/ 34 w 112"/>
                <a:gd name="T37" fmla="*/ 28 h 84"/>
                <a:gd name="T38" fmla="*/ 32 w 112"/>
                <a:gd name="T39" fmla="*/ 36 h 84"/>
                <a:gd name="T40" fmla="*/ 26 w 112"/>
                <a:gd name="T41" fmla="*/ 33 h 84"/>
                <a:gd name="T42" fmla="*/ 22 w 112"/>
                <a:gd name="T43" fmla="*/ 42 h 84"/>
                <a:gd name="T44" fmla="*/ 18 w 112"/>
                <a:gd name="T45" fmla="*/ 39 h 84"/>
                <a:gd name="T46" fmla="*/ 16 w 112"/>
                <a:gd name="T47" fmla="*/ 47 h 84"/>
                <a:gd name="T48" fmla="*/ 6 w 112"/>
                <a:gd name="T49" fmla="*/ 48 h 84"/>
                <a:gd name="T50" fmla="*/ 60 w 112"/>
                <a:gd name="T51" fmla="*/ 65 h 84"/>
                <a:gd name="T52" fmla="*/ 105 w 112"/>
                <a:gd name="T53" fmla="*/ 76 h 84"/>
                <a:gd name="T54" fmla="*/ 102 w 112"/>
                <a:gd name="T55" fmla="*/ 75 h 84"/>
                <a:gd name="T56" fmla="*/ 103 w 112"/>
                <a:gd name="T57" fmla="*/ 71 h 84"/>
                <a:gd name="T58" fmla="*/ 102 w 112"/>
                <a:gd name="T59" fmla="*/ 68 h 84"/>
                <a:gd name="T60" fmla="*/ 96 w 112"/>
                <a:gd name="T61" fmla="*/ 66 h 84"/>
                <a:gd name="T62" fmla="*/ 99 w 112"/>
                <a:gd name="T63" fmla="*/ 62 h 84"/>
                <a:gd name="T64" fmla="*/ 94 w 112"/>
                <a:gd name="T65" fmla="*/ 60 h 84"/>
                <a:gd name="T66" fmla="*/ 92 w 112"/>
                <a:gd name="T67" fmla="*/ 52 h 84"/>
                <a:gd name="T68" fmla="*/ 94 w 112"/>
                <a:gd name="T69" fmla="*/ 47 h 84"/>
                <a:gd name="T70" fmla="*/ 88 w 112"/>
                <a:gd name="T71" fmla="*/ 44 h 84"/>
                <a:gd name="T72" fmla="*/ 90 w 112"/>
                <a:gd name="T73" fmla="*/ 40 h 84"/>
                <a:gd name="T74" fmla="*/ 83 w 112"/>
                <a:gd name="T75" fmla="*/ 38 h 84"/>
                <a:gd name="T76" fmla="*/ 85 w 112"/>
                <a:gd name="T77" fmla="*/ 30 h 84"/>
                <a:gd name="T78" fmla="*/ 79 w 112"/>
                <a:gd name="T79" fmla="*/ 30 h 84"/>
                <a:gd name="T80" fmla="*/ 83 w 112"/>
                <a:gd name="T81" fmla="*/ 22 h 84"/>
                <a:gd name="T82" fmla="*/ 76 w 112"/>
                <a:gd name="T83" fmla="*/ 25 h 84"/>
                <a:gd name="T84" fmla="*/ 80 w 112"/>
                <a:gd name="T85" fmla="*/ 17 h 84"/>
                <a:gd name="T86" fmla="*/ 72 w 112"/>
                <a:gd name="T87" fmla="*/ 19 h 84"/>
                <a:gd name="T88" fmla="*/ 73 w 112"/>
                <a:gd name="T8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2" h="84">
                  <a:moveTo>
                    <a:pt x="112" y="82"/>
                  </a:moveTo>
                  <a:cubicBezTo>
                    <a:pt x="110" y="83"/>
                    <a:pt x="109" y="84"/>
                    <a:pt x="107" y="83"/>
                  </a:cubicBezTo>
                  <a:cubicBezTo>
                    <a:pt x="107" y="82"/>
                    <a:pt x="107" y="82"/>
                    <a:pt x="107" y="81"/>
                  </a:cubicBezTo>
                  <a:cubicBezTo>
                    <a:pt x="77" y="71"/>
                    <a:pt x="46" y="62"/>
                    <a:pt x="15" y="52"/>
                  </a:cubicBezTo>
                  <a:cubicBezTo>
                    <a:pt x="15" y="52"/>
                    <a:pt x="14" y="52"/>
                    <a:pt x="14" y="52"/>
                  </a:cubicBezTo>
                  <a:cubicBezTo>
                    <a:pt x="10" y="48"/>
                    <a:pt x="3" y="52"/>
                    <a:pt x="0" y="48"/>
                  </a:cubicBezTo>
                  <a:cubicBezTo>
                    <a:pt x="5" y="45"/>
                    <a:pt x="13" y="40"/>
                    <a:pt x="17" y="36"/>
                  </a:cubicBezTo>
                  <a:cubicBezTo>
                    <a:pt x="20" y="36"/>
                    <a:pt x="23" y="32"/>
                    <a:pt x="26" y="31"/>
                  </a:cubicBezTo>
                  <a:cubicBezTo>
                    <a:pt x="27" y="30"/>
                    <a:pt x="30" y="29"/>
                    <a:pt x="32" y="28"/>
                  </a:cubicBezTo>
                  <a:cubicBezTo>
                    <a:pt x="42" y="20"/>
                    <a:pt x="54" y="12"/>
                    <a:pt x="65" y="6"/>
                  </a:cubicBezTo>
                  <a:cubicBezTo>
                    <a:pt x="67" y="3"/>
                    <a:pt x="71" y="2"/>
                    <a:pt x="73" y="0"/>
                  </a:cubicBezTo>
                  <a:cubicBezTo>
                    <a:pt x="77" y="2"/>
                    <a:pt x="78" y="9"/>
                    <a:pt x="81" y="15"/>
                  </a:cubicBezTo>
                  <a:cubicBezTo>
                    <a:pt x="92" y="35"/>
                    <a:pt x="100" y="60"/>
                    <a:pt x="109" y="79"/>
                  </a:cubicBezTo>
                  <a:cubicBezTo>
                    <a:pt x="110" y="80"/>
                    <a:pt x="111" y="80"/>
                    <a:pt x="112" y="82"/>
                  </a:cubicBezTo>
                  <a:close/>
                  <a:moveTo>
                    <a:pt x="73" y="4"/>
                  </a:moveTo>
                  <a:cubicBezTo>
                    <a:pt x="72" y="4"/>
                    <a:pt x="72" y="4"/>
                    <a:pt x="71" y="4"/>
                  </a:cubicBezTo>
                  <a:cubicBezTo>
                    <a:pt x="71" y="6"/>
                    <a:pt x="74" y="9"/>
                    <a:pt x="71" y="10"/>
                  </a:cubicBezTo>
                  <a:cubicBezTo>
                    <a:pt x="70" y="9"/>
                    <a:pt x="69" y="7"/>
                    <a:pt x="69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6" y="11"/>
                    <a:pt x="69" y="13"/>
                    <a:pt x="68" y="15"/>
                  </a:cubicBezTo>
                  <a:cubicBezTo>
                    <a:pt x="65" y="16"/>
                    <a:pt x="66" y="11"/>
                    <a:pt x="63" y="9"/>
                  </a:cubicBezTo>
                  <a:cubicBezTo>
                    <a:pt x="61" y="10"/>
                    <a:pt x="59" y="12"/>
                    <a:pt x="57" y="13"/>
                  </a:cubicBezTo>
                  <a:cubicBezTo>
                    <a:pt x="57" y="15"/>
                    <a:pt x="59" y="16"/>
                    <a:pt x="60" y="17"/>
                  </a:cubicBezTo>
                  <a:cubicBezTo>
                    <a:pt x="60" y="18"/>
                    <a:pt x="60" y="19"/>
                    <a:pt x="59" y="19"/>
                  </a:cubicBezTo>
                  <a:cubicBezTo>
                    <a:pt x="57" y="18"/>
                    <a:pt x="56" y="16"/>
                    <a:pt x="55" y="15"/>
                  </a:cubicBezTo>
                  <a:cubicBezTo>
                    <a:pt x="53" y="16"/>
                    <a:pt x="51" y="17"/>
                    <a:pt x="49" y="18"/>
                  </a:cubicBezTo>
                  <a:cubicBezTo>
                    <a:pt x="50" y="20"/>
                    <a:pt x="53" y="21"/>
                    <a:pt x="52" y="23"/>
                  </a:cubicBezTo>
                  <a:cubicBezTo>
                    <a:pt x="52" y="23"/>
                    <a:pt x="51" y="23"/>
                    <a:pt x="51" y="24"/>
                  </a:cubicBezTo>
                  <a:cubicBezTo>
                    <a:pt x="50" y="22"/>
                    <a:pt x="49" y="20"/>
                    <a:pt x="47" y="19"/>
                  </a:cubicBezTo>
                  <a:cubicBezTo>
                    <a:pt x="46" y="20"/>
                    <a:pt x="44" y="21"/>
                    <a:pt x="43" y="22"/>
                  </a:cubicBezTo>
                  <a:cubicBezTo>
                    <a:pt x="44" y="24"/>
                    <a:pt x="45" y="25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5" y="27"/>
                    <a:pt x="45" y="27"/>
                    <a:pt x="44" y="28"/>
                  </a:cubicBezTo>
                  <a:cubicBezTo>
                    <a:pt x="43" y="26"/>
                    <a:pt x="41" y="24"/>
                    <a:pt x="40" y="24"/>
                  </a:cubicBezTo>
                  <a:cubicBezTo>
                    <a:pt x="38" y="24"/>
                    <a:pt x="38" y="26"/>
                    <a:pt x="36" y="26"/>
                  </a:cubicBezTo>
                  <a:cubicBezTo>
                    <a:pt x="37" y="29"/>
                    <a:pt x="38" y="29"/>
                    <a:pt x="39" y="31"/>
                  </a:cubicBezTo>
                  <a:cubicBezTo>
                    <a:pt x="38" y="32"/>
                    <a:pt x="38" y="32"/>
                    <a:pt x="38" y="33"/>
                  </a:cubicBezTo>
                  <a:cubicBezTo>
                    <a:pt x="36" y="32"/>
                    <a:pt x="35" y="29"/>
                    <a:pt x="34" y="28"/>
                  </a:cubicBezTo>
                  <a:cubicBezTo>
                    <a:pt x="32" y="29"/>
                    <a:pt x="30" y="31"/>
                    <a:pt x="28" y="32"/>
                  </a:cubicBezTo>
                  <a:cubicBezTo>
                    <a:pt x="29" y="34"/>
                    <a:pt x="31" y="35"/>
                    <a:pt x="32" y="36"/>
                  </a:cubicBezTo>
                  <a:cubicBezTo>
                    <a:pt x="31" y="37"/>
                    <a:pt x="31" y="37"/>
                    <a:pt x="30" y="37"/>
                  </a:cubicBezTo>
                  <a:cubicBezTo>
                    <a:pt x="29" y="35"/>
                    <a:pt x="27" y="35"/>
                    <a:pt x="26" y="33"/>
                  </a:cubicBezTo>
                  <a:cubicBezTo>
                    <a:pt x="23" y="35"/>
                    <a:pt x="21" y="36"/>
                    <a:pt x="19" y="38"/>
                  </a:cubicBezTo>
                  <a:cubicBezTo>
                    <a:pt x="21" y="38"/>
                    <a:pt x="22" y="40"/>
                    <a:pt x="22" y="42"/>
                  </a:cubicBezTo>
                  <a:cubicBezTo>
                    <a:pt x="22" y="41"/>
                    <a:pt x="21" y="42"/>
                    <a:pt x="21" y="42"/>
                  </a:cubicBezTo>
                  <a:cubicBezTo>
                    <a:pt x="20" y="41"/>
                    <a:pt x="19" y="40"/>
                    <a:pt x="18" y="39"/>
                  </a:cubicBezTo>
                  <a:cubicBezTo>
                    <a:pt x="16" y="40"/>
                    <a:pt x="14" y="40"/>
                    <a:pt x="14" y="41"/>
                  </a:cubicBezTo>
                  <a:cubicBezTo>
                    <a:pt x="16" y="43"/>
                    <a:pt x="20" y="45"/>
                    <a:pt x="16" y="47"/>
                  </a:cubicBezTo>
                  <a:cubicBezTo>
                    <a:pt x="15" y="45"/>
                    <a:pt x="14" y="44"/>
                    <a:pt x="12" y="42"/>
                  </a:cubicBezTo>
                  <a:cubicBezTo>
                    <a:pt x="11" y="43"/>
                    <a:pt x="7" y="45"/>
                    <a:pt x="6" y="48"/>
                  </a:cubicBezTo>
                  <a:cubicBezTo>
                    <a:pt x="24" y="52"/>
                    <a:pt x="41" y="59"/>
                    <a:pt x="59" y="64"/>
                  </a:cubicBezTo>
                  <a:cubicBezTo>
                    <a:pt x="59" y="65"/>
                    <a:pt x="59" y="64"/>
                    <a:pt x="60" y="65"/>
                  </a:cubicBezTo>
                  <a:cubicBezTo>
                    <a:pt x="76" y="68"/>
                    <a:pt x="91" y="76"/>
                    <a:pt x="106" y="78"/>
                  </a:cubicBezTo>
                  <a:cubicBezTo>
                    <a:pt x="106" y="77"/>
                    <a:pt x="105" y="77"/>
                    <a:pt x="105" y="76"/>
                  </a:cubicBezTo>
                  <a:cubicBezTo>
                    <a:pt x="104" y="76"/>
                    <a:pt x="104" y="77"/>
                    <a:pt x="103" y="76"/>
                  </a:cubicBezTo>
                  <a:cubicBezTo>
                    <a:pt x="103" y="76"/>
                    <a:pt x="102" y="75"/>
                    <a:pt x="102" y="75"/>
                  </a:cubicBezTo>
                  <a:cubicBezTo>
                    <a:pt x="103" y="74"/>
                    <a:pt x="103" y="73"/>
                    <a:pt x="104" y="73"/>
                  </a:cubicBezTo>
                  <a:cubicBezTo>
                    <a:pt x="103" y="72"/>
                    <a:pt x="103" y="71"/>
                    <a:pt x="103" y="71"/>
                  </a:cubicBezTo>
                  <a:cubicBezTo>
                    <a:pt x="101" y="71"/>
                    <a:pt x="99" y="71"/>
                    <a:pt x="99" y="73"/>
                  </a:cubicBezTo>
                  <a:cubicBezTo>
                    <a:pt x="95" y="71"/>
                    <a:pt x="98" y="69"/>
                    <a:pt x="102" y="68"/>
                  </a:cubicBezTo>
                  <a:cubicBezTo>
                    <a:pt x="101" y="67"/>
                    <a:pt x="100" y="66"/>
                    <a:pt x="100" y="64"/>
                  </a:cubicBezTo>
                  <a:cubicBezTo>
                    <a:pt x="98" y="64"/>
                    <a:pt x="97" y="66"/>
                    <a:pt x="96" y="66"/>
                  </a:cubicBezTo>
                  <a:cubicBezTo>
                    <a:pt x="96" y="65"/>
                    <a:pt x="95" y="64"/>
                    <a:pt x="96" y="63"/>
                  </a:cubicBezTo>
                  <a:cubicBezTo>
                    <a:pt x="97" y="63"/>
                    <a:pt x="98" y="63"/>
                    <a:pt x="99" y="62"/>
                  </a:cubicBezTo>
                  <a:cubicBezTo>
                    <a:pt x="98" y="60"/>
                    <a:pt x="99" y="58"/>
                    <a:pt x="98" y="57"/>
                  </a:cubicBezTo>
                  <a:cubicBezTo>
                    <a:pt x="96" y="58"/>
                    <a:pt x="96" y="60"/>
                    <a:pt x="94" y="60"/>
                  </a:cubicBezTo>
                  <a:cubicBezTo>
                    <a:pt x="93" y="56"/>
                    <a:pt x="99" y="53"/>
                    <a:pt x="94" y="50"/>
                  </a:cubicBezTo>
                  <a:cubicBezTo>
                    <a:pt x="93" y="50"/>
                    <a:pt x="92" y="51"/>
                    <a:pt x="92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49"/>
                    <a:pt x="92" y="48"/>
                    <a:pt x="94" y="47"/>
                  </a:cubicBezTo>
                  <a:cubicBezTo>
                    <a:pt x="92" y="45"/>
                    <a:pt x="93" y="43"/>
                    <a:pt x="91" y="42"/>
                  </a:cubicBezTo>
                  <a:cubicBezTo>
                    <a:pt x="89" y="43"/>
                    <a:pt x="89" y="43"/>
                    <a:pt x="88" y="44"/>
                  </a:cubicBezTo>
                  <a:cubicBezTo>
                    <a:pt x="87" y="44"/>
                    <a:pt x="87" y="44"/>
                    <a:pt x="86" y="43"/>
                  </a:cubicBezTo>
                  <a:cubicBezTo>
                    <a:pt x="86" y="41"/>
                    <a:pt x="88" y="41"/>
                    <a:pt x="90" y="40"/>
                  </a:cubicBezTo>
                  <a:cubicBezTo>
                    <a:pt x="90" y="39"/>
                    <a:pt x="89" y="37"/>
                    <a:pt x="89" y="37"/>
                  </a:cubicBezTo>
                  <a:cubicBezTo>
                    <a:pt x="87" y="37"/>
                    <a:pt x="85" y="40"/>
                    <a:pt x="83" y="38"/>
                  </a:cubicBezTo>
                  <a:cubicBezTo>
                    <a:pt x="83" y="35"/>
                    <a:pt x="85" y="35"/>
                    <a:pt x="88" y="34"/>
                  </a:cubicBezTo>
                  <a:cubicBezTo>
                    <a:pt x="87" y="33"/>
                    <a:pt x="87" y="31"/>
                    <a:pt x="85" y="30"/>
                  </a:cubicBezTo>
                  <a:cubicBezTo>
                    <a:pt x="83" y="30"/>
                    <a:pt x="81" y="32"/>
                    <a:pt x="80" y="32"/>
                  </a:cubicBezTo>
                  <a:cubicBezTo>
                    <a:pt x="79" y="31"/>
                    <a:pt x="79" y="30"/>
                    <a:pt x="79" y="30"/>
                  </a:cubicBezTo>
                  <a:cubicBezTo>
                    <a:pt x="81" y="29"/>
                    <a:pt x="83" y="28"/>
                    <a:pt x="84" y="27"/>
                  </a:cubicBezTo>
                  <a:cubicBezTo>
                    <a:pt x="84" y="25"/>
                    <a:pt x="82" y="24"/>
                    <a:pt x="83" y="22"/>
                  </a:cubicBezTo>
                  <a:cubicBezTo>
                    <a:pt x="81" y="23"/>
                    <a:pt x="78" y="25"/>
                    <a:pt x="77" y="26"/>
                  </a:cubicBezTo>
                  <a:cubicBezTo>
                    <a:pt x="76" y="26"/>
                    <a:pt x="76" y="25"/>
                    <a:pt x="76" y="25"/>
                  </a:cubicBezTo>
                  <a:cubicBezTo>
                    <a:pt x="77" y="23"/>
                    <a:pt x="80" y="22"/>
                    <a:pt x="82" y="21"/>
                  </a:cubicBezTo>
                  <a:cubicBezTo>
                    <a:pt x="81" y="19"/>
                    <a:pt x="81" y="18"/>
                    <a:pt x="80" y="17"/>
                  </a:cubicBezTo>
                  <a:cubicBezTo>
                    <a:pt x="77" y="18"/>
                    <a:pt x="76" y="19"/>
                    <a:pt x="74" y="21"/>
                  </a:cubicBezTo>
                  <a:cubicBezTo>
                    <a:pt x="73" y="21"/>
                    <a:pt x="73" y="20"/>
                    <a:pt x="72" y="19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77" y="11"/>
                    <a:pt x="76" y="8"/>
                    <a:pt x="7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xmlns="" id="{A1D90809-16D9-4110-83BF-4A1AE31A5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676" y="3359151"/>
              <a:ext cx="196850" cy="144463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 w 51"/>
                <a:gd name="T5" fmla="*/ 22 h 37"/>
                <a:gd name="T6" fmla="*/ 0 w 51"/>
                <a:gd name="T7" fmla="*/ 20 h 37"/>
                <a:gd name="T8" fmla="*/ 0 w 51"/>
                <a:gd name="T9" fmla="*/ 17 h 37"/>
                <a:gd name="T10" fmla="*/ 27 w 51"/>
                <a:gd name="T11" fmla="*/ 0 h 37"/>
                <a:gd name="T12" fmla="*/ 29 w 51"/>
                <a:gd name="T13" fmla="*/ 1 h 37"/>
                <a:gd name="T14" fmla="*/ 51 w 51"/>
                <a:gd name="T15" fmla="*/ 36 h 37"/>
                <a:gd name="T16" fmla="*/ 27 w 51"/>
                <a:gd name="T17" fmla="*/ 3 h 37"/>
                <a:gd name="T18" fmla="*/ 4 w 51"/>
                <a:gd name="T19" fmla="*/ 19 h 37"/>
                <a:gd name="T20" fmla="*/ 45 w 51"/>
                <a:gd name="T21" fmla="*/ 33 h 37"/>
                <a:gd name="T22" fmla="*/ 27 w 51"/>
                <a:gd name="T2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7">
                  <a:moveTo>
                    <a:pt x="51" y="36"/>
                  </a:moveTo>
                  <a:cubicBezTo>
                    <a:pt x="51" y="37"/>
                    <a:pt x="49" y="37"/>
                    <a:pt x="48" y="37"/>
                  </a:cubicBezTo>
                  <a:cubicBezTo>
                    <a:pt x="34" y="32"/>
                    <a:pt x="20" y="24"/>
                    <a:pt x="4" y="22"/>
                  </a:cubicBezTo>
                  <a:cubicBezTo>
                    <a:pt x="2" y="21"/>
                    <a:pt x="1" y="22"/>
                    <a:pt x="0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0" y="12"/>
                    <a:pt x="17" y="5"/>
                    <a:pt x="27" y="0"/>
                  </a:cubicBezTo>
                  <a:cubicBezTo>
                    <a:pt x="28" y="1"/>
                    <a:pt x="29" y="0"/>
                    <a:pt x="29" y="1"/>
                  </a:cubicBezTo>
                  <a:cubicBezTo>
                    <a:pt x="34" y="15"/>
                    <a:pt x="45" y="26"/>
                    <a:pt x="51" y="36"/>
                  </a:cubicBezTo>
                  <a:close/>
                  <a:moveTo>
                    <a:pt x="27" y="3"/>
                  </a:moveTo>
                  <a:cubicBezTo>
                    <a:pt x="18" y="7"/>
                    <a:pt x="12" y="13"/>
                    <a:pt x="4" y="19"/>
                  </a:cubicBezTo>
                  <a:cubicBezTo>
                    <a:pt x="18" y="22"/>
                    <a:pt x="32" y="30"/>
                    <a:pt x="45" y="33"/>
                  </a:cubicBezTo>
                  <a:cubicBezTo>
                    <a:pt x="39" y="22"/>
                    <a:pt x="32" y="1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xmlns="" id="{A409E5A7-2A2D-4902-B44C-A4548D4F775B}"/>
              </a:ext>
            </a:extLst>
          </p:cNvPr>
          <p:cNvGrpSpPr/>
          <p:nvPr/>
        </p:nvGrpSpPr>
        <p:grpSpPr>
          <a:xfrm rot="20756575">
            <a:off x="1736735" y="2255230"/>
            <a:ext cx="346947" cy="1373895"/>
            <a:chOff x="6038851" y="3187701"/>
            <a:chExt cx="119063" cy="471488"/>
          </a:xfrm>
          <a:solidFill>
            <a:schemeClr val="accent2"/>
          </a:solidFill>
        </p:grpSpPr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xmlns="" id="{08274F4A-299E-46BD-A66E-DC0C6CB4831E}"/>
                </a:ext>
              </a:extLst>
            </p:cNvPr>
            <p:cNvSpPr/>
            <p:nvPr/>
          </p:nvSpPr>
          <p:spPr bwMode="auto">
            <a:xfrm>
              <a:off x="6091238" y="3295651"/>
              <a:ext cx="33338" cy="206375"/>
            </a:xfrm>
            <a:custGeom>
              <a:avLst/>
              <a:gdLst>
                <a:gd name="T0" fmla="*/ 6 w 8"/>
                <a:gd name="T1" fmla="*/ 54 h 54"/>
                <a:gd name="T2" fmla="*/ 0 w 8"/>
                <a:gd name="T3" fmla="*/ 1 h 54"/>
                <a:gd name="T4" fmla="*/ 3 w 8"/>
                <a:gd name="T5" fmla="*/ 7 h 54"/>
                <a:gd name="T6" fmla="*/ 7 w 8"/>
                <a:gd name="T7" fmla="*/ 50 h 54"/>
                <a:gd name="T8" fmla="*/ 6 w 8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4">
                  <a:moveTo>
                    <a:pt x="6" y="54"/>
                  </a:moveTo>
                  <a:cubicBezTo>
                    <a:pt x="5" y="37"/>
                    <a:pt x="4" y="18"/>
                    <a:pt x="0" y="1"/>
                  </a:cubicBezTo>
                  <a:cubicBezTo>
                    <a:pt x="3" y="0"/>
                    <a:pt x="2" y="5"/>
                    <a:pt x="3" y="7"/>
                  </a:cubicBezTo>
                  <a:cubicBezTo>
                    <a:pt x="5" y="19"/>
                    <a:pt x="6" y="35"/>
                    <a:pt x="7" y="50"/>
                  </a:cubicBezTo>
                  <a:cubicBezTo>
                    <a:pt x="7" y="51"/>
                    <a:pt x="8" y="54"/>
                    <a:pt x="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xmlns="" id="{AC150596-8562-4E9B-A903-7E7D9B3B00C4}"/>
                </a:ext>
              </a:extLst>
            </p:cNvPr>
            <p:cNvSpPr/>
            <p:nvPr/>
          </p:nvSpPr>
          <p:spPr bwMode="auto">
            <a:xfrm>
              <a:off x="6075363" y="3309938"/>
              <a:ext cx="36513" cy="222250"/>
            </a:xfrm>
            <a:custGeom>
              <a:avLst/>
              <a:gdLst>
                <a:gd name="T0" fmla="*/ 0 w 9"/>
                <a:gd name="T1" fmla="*/ 0 h 58"/>
                <a:gd name="T2" fmla="*/ 1 w 9"/>
                <a:gd name="T3" fmla="*/ 0 h 58"/>
                <a:gd name="T4" fmla="*/ 9 w 9"/>
                <a:gd name="T5" fmla="*/ 58 h 58"/>
                <a:gd name="T6" fmla="*/ 1 w 9"/>
                <a:gd name="T7" fmla="*/ 15 h 58"/>
                <a:gd name="T8" fmla="*/ 0 w 9"/>
                <a:gd name="T9" fmla="*/ 2 h 58"/>
                <a:gd name="T10" fmla="*/ 0 w 9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8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2" y="17"/>
                    <a:pt x="6" y="41"/>
                    <a:pt x="9" y="58"/>
                  </a:cubicBezTo>
                  <a:cubicBezTo>
                    <a:pt x="6" y="47"/>
                    <a:pt x="3" y="30"/>
                    <a:pt x="1" y="15"/>
                  </a:cubicBezTo>
                  <a:cubicBezTo>
                    <a:pt x="1" y="11"/>
                    <a:pt x="0" y="6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xmlns="" id="{9514E7C7-A68E-4443-8CE0-D0049DB63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8851" y="3187701"/>
              <a:ext cx="119063" cy="471488"/>
            </a:xfrm>
            <a:custGeom>
              <a:avLst/>
              <a:gdLst>
                <a:gd name="T0" fmla="*/ 19 w 29"/>
                <a:gd name="T1" fmla="*/ 16 h 123"/>
                <a:gd name="T2" fmla="*/ 23 w 29"/>
                <a:gd name="T3" fmla="*/ 39 h 123"/>
                <a:gd name="T4" fmla="*/ 28 w 29"/>
                <a:gd name="T5" fmla="*/ 88 h 123"/>
                <a:gd name="T6" fmla="*/ 26 w 29"/>
                <a:gd name="T7" fmla="*/ 116 h 123"/>
                <a:gd name="T8" fmla="*/ 21 w 29"/>
                <a:gd name="T9" fmla="*/ 117 h 123"/>
                <a:gd name="T10" fmla="*/ 9 w 29"/>
                <a:gd name="T11" fmla="*/ 95 h 123"/>
                <a:gd name="T12" fmla="*/ 10 w 29"/>
                <a:gd name="T13" fmla="*/ 91 h 123"/>
                <a:gd name="T14" fmla="*/ 4 w 29"/>
                <a:gd name="T15" fmla="*/ 34 h 123"/>
                <a:gd name="T16" fmla="*/ 3 w 29"/>
                <a:gd name="T17" fmla="*/ 23 h 123"/>
                <a:gd name="T18" fmla="*/ 0 w 29"/>
                <a:gd name="T19" fmla="*/ 20 h 123"/>
                <a:gd name="T20" fmla="*/ 1 w 29"/>
                <a:gd name="T21" fmla="*/ 14 h 123"/>
                <a:gd name="T22" fmla="*/ 3 w 29"/>
                <a:gd name="T23" fmla="*/ 8 h 123"/>
                <a:gd name="T24" fmla="*/ 17 w 29"/>
                <a:gd name="T25" fmla="*/ 11 h 123"/>
                <a:gd name="T26" fmla="*/ 15 w 29"/>
                <a:gd name="T27" fmla="*/ 8 h 123"/>
                <a:gd name="T28" fmla="*/ 6 w 29"/>
                <a:gd name="T29" fmla="*/ 12 h 123"/>
                <a:gd name="T30" fmla="*/ 15 w 29"/>
                <a:gd name="T31" fmla="*/ 8 h 123"/>
                <a:gd name="T32" fmla="*/ 4 w 29"/>
                <a:gd name="T33" fmla="*/ 15 h 123"/>
                <a:gd name="T34" fmla="*/ 8 w 29"/>
                <a:gd name="T35" fmla="*/ 19 h 123"/>
                <a:gd name="T36" fmla="*/ 17 w 29"/>
                <a:gd name="T37" fmla="*/ 16 h 123"/>
                <a:gd name="T38" fmla="*/ 18 w 29"/>
                <a:gd name="T39" fmla="*/ 22 h 123"/>
                <a:gd name="T40" fmla="*/ 18 w 29"/>
                <a:gd name="T41" fmla="*/ 25 h 123"/>
                <a:gd name="T42" fmla="*/ 6 w 29"/>
                <a:gd name="T43" fmla="*/ 28 h 123"/>
                <a:gd name="T44" fmla="*/ 8 w 29"/>
                <a:gd name="T45" fmla="*/ 50 h 123"/>
                <a:gd name="T46" fmla="*/ 10 w 29"/>
                <a:gd name="T47" fmla="*/ 66 h 123"/>
                <a:gd name="T48" fmla="*/ 11 w 29"/>
                <a:gd name="T49" fmla="*/ 75 h 123"/>
                <a:gd name="T50" fmla="*/ 13 w 29"/>
                <a:gd name="T51" fmla="*/ 93 h 123"/>
                <a:gd name="T52" fmla="*/ 21 w 29"/>
                <a:gd name="T53" fmla="*/ 57 h 123"/>
                <a:gd name="T54" fmla="*/ 18 w 29"/>
                <a:gd name="T55" fmla="*/ 27 h 123"/>
                <a:gd name="T56" fmla="*/ 25 w 29"/>
                <a:gd name="T57" fmla="*/ 73 h 123"/>
                <a:gd name="T58" fmla="*/ 25 w 29"/>
                <a:gd name="T59" fmla="*/ 73 h 123"/>
                <a:gd name="T60" fmla="*/ 26 w 29"/>
                <a:gd name="T61" fmla="*/ 92 h 123"/>
                <a:gd name="T62" fmla="*/ 24 w 29"/>
                <a:gd name="T63" fmla="*/ 80 h 123"/>
                <a:gd name="T64" fmla="*/ 14 w 29"/>
                <a:gd name="T65" fmla="*/ 95 h 123"/>
                <a:gd name="T66" fmla="*/ 23 w 29"/>
                <a:gd name="T67" fmla="*/ 111 h 123"/>
                <a:gd name="T68" fmla="*/ 25 w 29"/>
                <a:gd name="T69" fmla="*/ 98 h 123"/>
                <a:gd name="T70" fmla="*/ 14 w 29"/>
                <a:gd name="T71" fmla="*/ 95 h 123"/>
                <a:gd name="T72" fmla="*/ 26 w 29"/>
                <a:gd name="T73" fmla="*/ 95 h 123"/>
                <a:gd name="T74" fmla="*/ 26 w 29"/>
                <a:gd name="T75" fmla="*/ 9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" h="123">
                  <a:moveTo>
                    <a:pt x="20" y="15"/>
                  </a:moveTo>
                  <a:cubicBezTo>
                    <a:pt x="20" y="16"/>
                    <a:pt x="19" y="16"/>
                    <a:pt x="19" y="16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18" y="25"/>
                    <a:pt x="22" y="32"/>
                    <a:pt x="23" y="39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4" y="56"/>
                    <a:pt x="25" y="71"/>
                    <a:pt x="28" y="88"/>
                  </a:cubicBezTo>
                  <a:cubicBezTo>
                    <a:pt x="27" y="89"/>
                    <a:pt x="28" y="91"/>
                    <a:pt x="28" y="92"/>
                  </a:cubicBezTo>
                  <a:cubicBezTo>
                    <a:pt x="29" y="99"/>
                    <a:pt x="25" y="108"/>
                    <a:pt x="26" y="116"/>
                  </a:cubicBezTo>
                  <a:cubicBezTo>
                    <a:pt x="26" y="119"/>
                    <a:pt x="25" y="120"/>
                    <a:pt x="24" y="123"/>
                  </a:cubicBezTo>
                  <a:cubicBezTo>
                    <a:pt x="22" y="122"/>
                    <a:pt x="23" y="118"/>
                    <a:pt x="21" y="117"/>
                  </a:cubicBezTo>
                  <a:cubicBezTo>
                    <a:pt x="19" y="109"/>
                    <a:pt x="14" y="103"/>
                    <a:pt x="12" y="96"/>
                  </a:cubicBezTo>
                  <a:cubicBezTo>
                    <a:pt x="11" y="95"/>
                    <a:pt x="10" y="95"/>
                    <a:pt x="9" y="95"/>
                  </a:cubicBezTo>
                  <a:cubicBezTo>
                    <a:pt x="10" y="94"/>
                    <a:pt x="10" y="93"/>
                    <a:pt x="9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7" y="73"/>
                    <a:pt x="6" y="53"/>
                    <a:pt x="3" y="35"/>
                  </a:cubicBezTo>
                  <a:cubicBezTo>
                    <a:pt x="3" y="35"/>
                    <a:pt x="4" y="35"/>
                    <a:pt x="4" y="34"/>
                  </a:cubicBezTo>
                  <a:cubicBezTo>
                    <a:pt x="3" y="32"/>
                    <a:pt x="3" y="28"/>
                    <a:pt x="2" y="26"/>
                  </a:cubicBezTo>
                  <a:cubicBezTo>
                    <a:pt x="3" y="26"/>
                    <a:pt x="4" y="25"/>
                    <a:pt x="3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2" y="21"/>
                    <a:pt x="1" y="21"/>
                    <a:pt x="0" y="20"/>
                  </a:cubicBezTo>
                  <a:cubicBezTo>
                    <a:pt x="3" y="19"/>
                    <a:pt x="1" y="16"/>
                    <a:pt x="2" y="15"/>
                  </a:cubicBezTo>
                  <a:cubicBezTo>
                    <a:pt x="2" y="15"/>
                    <a:pt x="2" y="14"/>
                    <a:pt x="1" y="14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2" y="11"/>
                    <a:pt x="3" y="9"/>
                    <a:pt x="3" y="8"/>
                  </a:cubicBezTo>
                  <a:cubicBezTo>
                    <a:pt x="5" y="4"/>
                    <a:pt x="12" y="0"/>
                    <a:pt x="17" y="4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8" y="13"/>
                    <a:pt x="18" y="14"/>
                    <a:pt x="20" y="15"/>
                  </a:cubicBezTo>
                  <a:close/>
                  <a:moveTo>
                    <a:pt x="15" y="8"/>
                  </a:moveTo>
                  <a:cubicBezTo>
                    <a:pt x="13" y="4"/>
                    <a:pt x="5" y="5"/>
                    <a:pt x="7" y="11"/>
                  </a:cubicBezTo>
                  <a:cubicBezTo>
                    <a:pt x="7" y="11"/>
                    <a:pt x="6" y="12"/>
                    <a:pt x="6" y="12"/>
                  </a:cubicBezTo>
                  <a:cubicBezTo>
                    <a:pt x="9" y="13"/>
                    <a:pt x="11" y="12"/>
                    <a:pt x="14" y="12"/>
                  </a:cubicBezTo>
                  <a:cubicBezTo>
                    <a:pt x="14" y="11"/>
                    <a:pt x="15" y="9"/>
                    <a:pt x="15" y="8"/>
                  </a:cubicBezTo>
                  <a:close/>
                  <a:moveTo>
                    <a:pt x="14" y="15"/>
                  </a:moveTo>
                  <a:cubicBezTo>
                    <a:pt x="11" y="15"/>
                    <a:pt x="7" y="15"/>
                    <a:pt x="4" y="15"/>
                  </a:cubicBezTo>
                  <a:cubicBezTo>
                    <a:pt x="5" y="18"/>
                    <a:pt x="11" y="15"/>
                    <a:pt x="14" y="15"/>
                  </a:cubicBezTo>
                  <a:close/>
                  <a:moveTo>
                    <a:pt x="8" y="19"/>
                  </a:moveTo>
                  <a:cubicBezTo>
                    <a:pt x="12" y="18"/>
                    <a:pt x="14" y="18"/>
                    <a:pt x="17" y="18"/>
                  </a:cubicBezTo>
                  <a:cubicBezTo>
                    <a:pt x="17" y="17"/>
                    <a:pt x="18" y="17"/>
                    <a:pt x="17" y="16"/>
                  </a:cubicBezTo>
                  <a:cubicBezTo>
                    <a:pt x="15" y="18"/>
                    <a:pt x="11" y="18"/>
                    <a:pt x="8" y="19"/>
                  </a:cubicBezTo>
                  <a:close/>
                  <a:moveTo>
                    <a:pt x="18" y="22"/>
                  </a:moveTo>
                  <a:cubicBezTo>
                    <a:pt x="15" y="23"/>
                    <a:pt x="10" y="23"/>
                    <a:pt x="8" y="25"/>
                  </a:cubicBezTo>
                  <a:cubicBezTo>
                    <a:pt x="12" y="25"/>
                    <a:pt x="15" y="25"/>
                    <a:pt x="18" y="25"/>
                  </a:cubicBezTo>
                  <a:cubicBezTo>
                    <a:pt x="18" y="24"/>
                    <a:pt x="19" y="22"/>
                    <a:pt x="18" y="22"/>
                  </a:cubicBezTo>
                  <a:close/>
                  <a:moveTo>
                    <a:pt x="6" y="28"/>
                  </a:moveTo>
                  <a:cubicBezTo>
                    <a:pt x="6" y="29"/>
                    <a:pt x="6" y="29"/>
                    <a:pt x="5" y="30"/>
                  </a:cubicBezTo>
                  <a:cubicBezTo>
                    <a:pt x="6" y="37"/>
                    <a:pt x="7" y="44"/>
                    <a:pt x="8" y="50"/>
                  </a:cubicBezTo>
                  <a:cubicBezTo>
                    <a:pt x="7" y="54"/>
                    <a:pt x="9" y="59"/>
                    <a:pt x="9" y="62"/>
                  </a:cubicBezTo>
                  <a:cubicBezTo>
                    <a:pt x="10" y="63"/>
                    <a:pt x="11" y="66"/>
                    <a:pt x="10" y="66"/>
                  </a:cubicBezTo>
                  <a:cubicBezTo>
                    <a:pt x="10" y="66"/>
                    <a:pt x="10" y="65"/>
                    <a:pt x="9" y="64"/>
                  </a:cubicBezTo>
                  <a:cubicBezTo>
                    <a:pt x="10" y="68"/>
                    <a:pt x="10" y="71"/>
                    <a:pt x="11" y="75"/>
                  </a:cubicBezTo>
                  <a:cubicBezTo>
                    <a:pt x="11" y="76"/>
                    <a:pt x="12" y="75"/>
                    <a:pt x="12" y="75"/>
                  </a:cubicBezTo>
                  <a:cubicBezTo>
                    <a:pt x="13" y="81"/>
                    <a:pt x="11" y="88"/>
                    <a:pt x="13" y="93"/>
                  </a:cubicBezTo>
                  <a:cubicBezTo>
                    <a:pt x="16" y="92"/>
                    <a:pt x="19" y="91"/>
                    <a:pt x="23" y="92"/>
                  </a:cubicBezTo>
                  <a:cubicBezTo>
                    <a:pt x="23" y="80"/>
                    <a:pt x="22" y="68"/>
                    <a:pt x="21" y="57"/>
                  </a:cubicBezTo>
                  <a:cubicBezTo>
                    <a:pt x="21" y="50"/>
                    <a:pt x="19" y="39"/>
                    <a:pt x="20" y="32"/>
                  </a:cubicBezTo>
                  <a:cubicBezTo>
                    <a:pt x="19" y="30"/>
                    <a:pt x="19" y="28"/>
                    <a:pt x="18" y="27"/>
                  </a:cubicBezTo>
                  <a:cubicBezTo>
                    <a:pt x="15" y="28"/>
                    <a:pt x="11" y="27"/>
                    <a:pt x="6" y="28"/>
                  </a:cubicBezTo>
                  <a:close/>
                  <a:moveTo>
                    <a:pt x="25" y="73"/>
                  </a:moveTo>
                  <a:cubicBezTo>
                    <a:pt x="24" y="73"/>
                    <a:pt x="25" y="72"/>
                    <a:pt x="24" y="72"/>
                  </a:cubicBezTo>
                  <a:cubicBezTo>
                    <a:pt x="25" y="73"/>
                    <a:pt x="24" y="74"/>
                    <a:pt x="25" y="73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6" y="92"/>
                  </a:cubicBezTo>
                  <a:cubicBezTo>
                    <a:pt x="27" y="89"/>
                    <a:pt x="25" y="84"/>
                    <a:pt x="25" y="80"/>
                  </a:cubicBezTo>
                  <a:cubicBezTo>
                    <a:pt x="25" y="80"/>
                    <a:pt x="24" y="80"/>
                    <a:pt x="24" y="80"/>
                  </a:cubicBezTo>
                  <a:cubicBezTo>
                    <a:pt x="24" y="84"/>
                    <a:pt x="23" y="88"/>
                    <a:pt x="25" y="92"/>
                  </a:cubicBezTo>
                  <a:close/>
                  <a:moveTo>
                    <a:pt x="14" y="95"/>
                  </a:moveTo>
                  <a:cubicBezTo>
                    <a:pt x="16" y="101"/>
                    <a:pt x="19" y="106"/>
                    <a:pt x="21" y="112"/>
                  </a:cubicBezTo>
                  <a:cubicBezTo>
                    <a:pt x="22" y="112"/>
                    <a:pt x="22" y="111"/>
                    <a:pt x="23" y="111"/>
                  </a:cubicBezTo>
                  <a:cubicBezTo>
                    <a:pt x="23" y="111"/>
                    <a:pt x="24" y="112"/>
                    <a:pt x="24" y="111"/>
                  </a:cubicBezTo>
                  <a:cubicBezTo>
                    <a:pt x="24" y="108"/>
                    <a:pt x="24" y="102"/>
                    <a:pt x="25" y="98"/>
                  </a:cubicBezTo>
                  <a:cubicBezTo>
                    <a:pt x="24" y="97"/>
                    <a:pt x="23" y="96"/>
                    <a:pt x="23" y="95"/>
                  </a:cubicBezTo>
                  <a:cubicBezTo>
                    <a:pt x="21" y="93"/>
                    <a:pt x="17" y="95"/>
                    <a:pt x="14" y="95"/>
                  </a:cubicBezTo>
                  <a:close/>
                  <a:moveTo>
                    <a:pt x="26" y="95"/>
                  </a:moveTo>
                  <a:cubicBezTo>
                    <a:pt x="25" y="95"/>
                    <a:pt x="26" y="95"/>
                    <a:pt x="26" y="95"/>
                  </a:cubicBezTo>
                  <a:cubicBezTo>
                    <a:pt x="25" y="95"/>
                    <a:pt x="25" y="94"/>
                    <a:pt x="25" y="95"/>
                  </a:cubicBezTo>
                  <a:cubicBezTo>
                    <a:pt x="25" y="95"/>
                    <a:pt x="25" y="95"/>
                    <a:pt x="2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3765">
                <a:defRPr/>
              </a:pPr>
              <a:endParaRPr lang="zh-CN" altLang="en-US" sz="1800" kern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7">
            <a:extLst>
              <a:ext uri="{FF2B5EF4-FFF2-40B4-BE49-F238E27FC236}">
                <a16:creationId xmlns:a16="http://schemas.microsoft.com/office/drawing/2014/main" xmlns="" id="{CD7E194D-D939-4AFB-B135-2C81D2E0FC80}"/>
              </a:ext>
            </a:extLst>
          </p:cNvPr>
          <p:cNvGrpSpPr/>
          <p:nvPr/>
        </p:nvGrpSpPr>
        <p:grpSpPr>
          <a:xfrm rot="20824182">
            <a:off x="9757663" y="4507609"/>
            <a:ext cx="1117354" cy="1421792"/>
            <a:chOff x="9249518" y="409718"/>
            <a:chExt cx="2032419" cy="2737100"/>
          </a:xfrm>
        </p:grpSpPr>
        <p:sp>
          <p:nvSpPr>
            <p:cNvPr id="99" name="ï$ḷîdè">
              <a:extLst>
                <a:ext uri="{FF2B5EF4-FFF2-40B4-BE49-F238E27FC236}">
                  <a16:creationId xmlns:a16="http://schemas.microsoft.com/office/drawing/2014/main" xmlns="" id="{D99A9DC2-0493-4A8D-A452-55581B5A1D4A}"/>
                </a:ext>
              </a:extLst>
            </p:cNvPr>
            <p:cNvSpPr/>
            <p:nvPr/>
          </p:nvSpPr>
          <p:spPr bwMode="auto">
            <a:xfrm>
              <a:off x="9249518" y="409718"/>
              <a:ext cx="2032419" cy="1734041"/>
            </a:xfrm>
            <a:custGeom>
              <a:avLst/>
              <a:gdLst>
                <a:gd name="T0" fmla="*/ 1104 w 1251"/>
                <a:gd name="T1" fmla="*/ 299 h 1069"/>
                <a:gd name="T2" fmla="*/ 625 w 1251"/>
                <a:gd name="T3" fmla="*/ 3 h 1069"/>
                <a:gd name="T4" fmla="*/ 625 w 1251"/>
                <a:gd name="T5" fmla="*/ 3 h 1069"/>
                <a:gd name="T6" fmla="*/ 146 w 1251"/>
                <a:gd name="T7" fmla="*/ 300 h 1069"/>
                <a:gd name="T8" fmla="*/ 402 w 1251"/>
                <a:gd name="T9" fmla="*/ 1069 h 1069"/>
                <a:gd name="T10" fmla="*/ 626 w 1251"/>
                <a:gd name="T11" fmla="*/ 1069 h 1069"/>
                <a:gd name="T12" fmla="*/ 626 w 1251"/>
                <a:gd name="T13" fmla="*/ 1068 h 1069"/>
                <a:gd name="T14" fmla="*/ 849 w 1251"/>
                <a:gd name="T15" fmla="*/ 1068 h 1069"/>
                <a:gd name="T16" fmla="*/ 1104 w 1251"/>
                <a:gd name="T17" fmla="*/ 29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1" h="1069">
                  <a:moveTo>
                    <a:pt x="1104" y="299"/>
                  </a:moveTo>
                  <a:cubicBezTo>
                    <a:pt x="1004" y="0"/>
                    <a:pt x="651" y="3"/>
                    <a:pt x="625" y="3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597" y="3"/>
                    <a:pt x="247" y="2"/>
                    <a:pt x="146" y="300"/>
                  </a:cubicBezTo>
                  <a:cubicBezTo>
                    <a:pt x="0" y="735"/>
                    <a:pt x="402" y="1069"/>
                    <a:pt x="402" y="1069"/>
                  </a:cubicBezTo>
                  <a:cubicBezTo>
                    <a:pt x="626" y="1069"/>
                    <a:pt x="626" y="1069"/>
                    <a:pt x="626" y="1069"/>
                  </a:cubicBezTo>
                  <a:cubicBezTo>
                    <a:pt x="626" y="1068"/>
                    <a:pt x="626" y="1068"/>
                    <a:pt x="626" y="1068"/>
                  </a:cubicBezTo>
                  <a:cubicBezTo>
                    <a:pt x="849" y="1068"/>
                    <a:pt x="849" y="1068"/>
                    <a:pt x="849" y="1068"/>
                  </a:cubicBezTo>
                  <a:cubicBezTo>
                    <a:pt x="849" y="1068"/>
                    <a:pt x="1251" y="735"/>
                    <a:pt x="1104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iŝľiḑê">
              <a:extLst>
                <a:ext uri="{FF2B5EF4-FFF2-40B4-BE49-F238E27FC236}">
                  <a16:creationId xmlns:a16="http://schemas.microsoft.com/office/drawing/2014/main" xmlns="" id="{9DD19BF5-6D66-4D68-A0EC-6A3C196A14FF}"/>
                </a:ext>
              </a:extLst>
            </p:cNvPr>
            <p:cNvSpPr/>
            <p:nvPr/>
          </p:nvSpPr>
          <p:spPr bwMode="auto">
            <a:xfrm>
              <a:off x="9897062" y="2248055"/>
              <a:ext cx="734609" cy="512413"/>
            </a:xfrm>
            <a:custGeom>
              <a:avLst/>
              <a:gdLst>
                <a:gd name="T0" fmla="*/ 452 w 452"/>
                <a:gd name="T1" fmla="*/ 5 h 316"/>
                <a:gd name="T2" fmla="*/ 451 w 452"/>
                <a:gd name="T3" fmla="*/ 4 h 316"/>
                <a:gd name="T4" fmla="*/ 446 w 452"/>
                <a:gd name="T5" fmla="*/ 0 h 316"/>
                <a:gd name="T6" fmla="*/ 6 w 452"/>
                <a:gd name="T7" fmla="*/ 0 h 316"/>
                <a:gd name="T8" fmla="*/ 1 w 452"/>
                <a:gd name="T9" fmla="*/ 4 h 316"/>
                <a:gd name="T10" fmla="*/ 1 w 452"/>
                <a:gd name="T11" fmla="*/ 5 h 316"/>
                <a:gd name="T12" fmla="*/ 0 w 452"/>
                <a:gd name="T13" fmla="*/ 5 h 316"/>
                <a:gd name="T14" fmla="*/ 60 w 452"/>
                <a:gd name="T15" fmla="*/ 316 h 316"/>
                <a:gd name="T16" fmla="*/ 70 w 452"/>
                <a:gd name="T17" fmla="*/ 314 h 316"/>
                <a:gd name="T18" fmla="*/ 28 w 452"/>
                <a:gd name="T19" fmla="*/ 93 h 316"/>
                <a:gd name="T20" fmla="*/ 424 w 452"/>
                <a:gd name="T21" fmla="*/ 93 h 316"/>
                <a:gd name="T22" fmla="*/ 381 w 452"/>
                <a:gd name="T23" fmla="*/ 312 h 316"/>
                <a:gd name="T24" fmla="*/ 381 w 452"/>
                <a:gd name="T25" fmla="*/ 314 h 316"/>
                <a:gd name="T26" fmla="*/ 391 w 452"/>
                <a:gd name="T27" fmla="*/ 316 h 316"/>
                <a:gd name="T28" fmla="*/ 452 w 452"/>
                <a:gd name="T29" fmla="*/ 7 h 316"/>
                <a:gd name="T30" fmla="*/ 452 w 452"/>
                <a:gd name="T31" fmla="*/ 5 h 316"/>
                <a:gd name="T32" fmla="*/ 437 w 452"/>
                <a:gd name="T33" fmla="*/ 24 h 316"/>
                <a:gd name="T34" fmla="*/ 426 w 452"/>
                <a:gd name="T35" fmla="*/ 82 h 316"/>
                <a:gd name="T36" fmla="*/ 384 w 452"/>
                <a:gd name="T37" fmla="*/ 82 h 316"/>
                <a:gd name="T38" fmla="*/ 437 w 452"/>
                <a:gd name="T39" fmla="*/ 24 h 316"/>
                <a:gd name="T40" fmla="*/ 310 w 452"/>
                <a:gd name="T41" fmla="*/ 11 h 316"/>
                <a:gd name="T42" fmla="*/ 434 w 452"/>
                <a:gd name="T43" fmla="*/ 11 h 316"/>
                <a:gd name="T44" fmla="*/ 372 w 452"/>
                <a:gd name="T45" fmla="*/ 79 h 316"/>
                <a:gd name="T46" fmla="*/ 310 w 452"/>
                <a:gd name="T47" fmla="*/ 11 h 316"/>
                <a:gd name="T48" fmla="*/ 239 w 452"/>
                <a:gd name="T49" fmla="*/ 82 h 316"/>
                <a:gd name="T50" fmla="*/ 299 w 452"/>
                <a:gd name="T51" fmla="*/ 16 h 316"/>
                <a:gd name="T52" fmla="*/ 359 w 452"/>
                <a:gd name="T53" fmla="*/ 82 h 316"/>
                <a:gd name="T54" fmla="*/ 239 w 452"/>
                <a:gd name="T55" fmla="*/ 82 h 316"/>
                <a:gd name="T56" fmla="*/ 164 w 452"/>
                <a:gd name="T57" fmla="*/ 11 h 316"/>
                <a:gd name="T58" fmla="*/ 288 w 452"/>
                <a:gd name="T59" fmla="*/ 11 h 316"/>
                <a:gd name="T60" fmla="*/ 226 w 452"/>
                <a:gd name="T61" fmla="*/ 79 h 316"/>
                <a:gd name="T62" fmla="*/ 164 w 452"/>
                <a:gd name="T63" fmla="*/ 11 h 316"/>
                <a:gd name="T64" fmla="*/ 93 w 452"/>
                <a:gd name="T65" fmla="*/ 82 h 316"/>
                <a:gd name="T66" fmla="*/ 154 w 452"/>
                <a:gd name="T67" fmla="*/ 16 h 316"/>
                <a:gd name="T68" fmla="*/ 214 w 452"/>
                <a:gd name="T69" fmla="*/ 82 h 316"/>
                <a:gd name="T70" fmla="*/ 93 w 452"/>
                <a:gd name="T71" fmla="*/ 82 h 316"/>
                <a:gd name="T72" fmla="*/ 19 w 452"/>
                <a:gd name="T73" fmla="*/ 11 h 316"/>
                <a:gd name="T74" fmla="*/ 143 w 452"/>
                <a:gd name="T75" fmla="*/ 11 h 316"/>
                <a:gd name="T76" fmla="*/ 81 w 452"/>
                <a:gd name="T77" fmla="*/ 79 h 316"/>
                <a:gd name="T78" fmla="*/ 19 w 452"/>
                <a:gd name="T79" fmla="*/ 11 h 316"/>
                <a:gd name="T80" fmla="*/ 68 w 452"/>
                <a:gd name="T81" fmla="*/ 82 h 316"/>
                <a:gd name="T82" fmla="*/ 26 w 452"/>
                <a:gd name="T83" fmla="*/ 82 h 316"/>
                <a:gd name="T84" fmla="*/ 15 w 452"/>
                <a:gd name="T85" fmla="*/ 24 h 316"/>
                <a:gd name="T86" fmla="*/ 68 w 452"/>
                <a:gd name="T87" fmla="*/ 8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316">
                  <a:moveTo>
                    <a:pt x="452" y="5"/>
                  </a:moveTo>
                  <a:cubicBezTo>
                    <a:pt x="452" y="5"/>
                    <a:pt x="452" y="4"/>
                    <a:pt x="451" y="4"/>
                  </a:cubicBezTo>
                  <a:cubicBezTo>
                    <a:pt x="450" y="2"/>
                    <a:pt x="448" y="0"/>
                    <a:pt x="4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424" y="93"/>
                    <a:pt x="424" y="93"/>
                    <a:pt x="424" y="93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452" y="7"/>
                    <a:pt x="452" y="7"/>
                    <a:pt x="452" y="7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37" y="24"/>
                  </a:moveTo>
                  <a:cubicBezTo>
                    <a:pt x="426" y="82"/>
                    <a:pt x="426" y="82"/>
                    <a:pt x="426" y="82"/>
                  </a:cubicBezTo>
                  <a:cubicBezTo>
                    <a:pt x="384" y="82"/>
                    <a:pt x="384" y="82"/>
                    <a:pt x="384" y="82"/>
                  </a:cubicBezTo>
                  <a:lnTo>
                    <a:pt x="437" y="24"/>
                  </a:lnTo>
                  <a:close/>
                  <a:moveTo>
                    <a:pt x="310" y="11"/>
                  </a:moveTo>
                  <a:cubicBezTo>
                    <a:pt x="434" y="11"/>
                    <a:pt x="434" y="11"/>
                    <a:pt x="434" y="11"/>
                  </a:cubicBezTo>
                  <a:cubicBezTo>
                    <a:pt x="372" y="79"/>
                    <a:pt x="372" y="79"/>
                    <a:pt x="372" y="79"/>
                  </a:cubicBezTo>
                  <a:lnTo>
                    <a:pt x="310" y="11"/>
                  </a:lnTo>
                  <a:close/>
                  <a:moveTo>
                    <a:pt x="239" y="82"/>
                  </a:moveTo>
                  <a:cubicBezTo>
                    <a:pt x="299" y="16"/>
                    <a:pt x="299" y="16"/>
                    <a:pt x="299" y="16"/>
                  </a:cubicBezTo>
                  <a:cubicBezTo>
                    <a:pt x="359" y="82"/>
                    <a:pt x="359" y="82"/>
                    <a:pt x="359" y="82"/>
                  </a:cubicBezTo>
                  <a:lnTo>
                    <a:pt x="239" y="82"/>
                  </a:lnTo>
                  <a:close/>
                  <a:moveTo>
                    <a:pt x="164" y="11"/>
                  </a:moveTo>
                  <a:cubicBezTo>
                    <a:pt x="288" y="11"/>
                    <a:pt x="288" y="11"/>
                    <a:pt x="288" y="11"/>
                  </a:cubicBezTo>
                  <a:cubicBezTo>
                    <a:pt x="226" y="79"/>
                    <a:pt x="226" y="79"/>
                    <a:pt x="226" y="79"/>
                  </a:cubicBezTo>
                  <a:lnTo>
                    <a:pt x="164" y="11"/>
                  </a:lnTo>
                  <a:close/>
                  <a:moveTo>
                    <a:pt x="93" y="82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214" y="82"/>
                    <a:pt x="214" y="82"/>
                    <a:pt x="214" y="82"/>
                  </a:cubicBezTo>
                  <a:lnTo>
                    <a:pt x="93" y="82"/>
                  </a:lnTo>
                  <a:close/>
                  <a:moveTo>
                    <a:pt x="19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19" y="11"/>
                  </a:lnTo>
                  <a:close/>
                  <a:moveTo>
                    <a:pt x="68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6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ŝḷîḑe">
              <a:extLst>
                <a:ext uri="{FF2B5EF4-FFF2-40B4-BE49-F238E27FC236}">
                  <a16:creationId xmlns:a16="http://schemas.microsoft.com/office/drawing/2014/main" xmlns="" id="{2023550D-1C69-4A0A-8144-6D6EDE4BC6A6}"/>
                </a:ext>
              </a:extLst>
            </p:cNvPr>
            <p:cNvSpPr/>
            <p:nvPr/>
          </p:nvSpPr>
          <p:spPr bwMode="auto">
            <a:xfrm>
              <a:off x="10171860" y="2552782"/>
              <a:ext cx="192268" cy="151457"/>
            </a:xfrm>
            <a:prstGeom prst="rect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śḻíḑè">
              <a:extLst>
                <a:ext uri="{FF2B5EF4-FFF2-40B4-BE49-F238E27FC236}">
                  <a16:creationId xmlns:a16="http://schemas.microsoft.com/office/drawing/2014/main" xmlns="" id="{C3010F70-C2AC-404A-BAFC-7BE0D86EC053}"/>
                </a:ext>
              </a:extLst>
            </p:cNvPr>
            <p:cNvSpPr/>
            <p:nvPr/>
          </p:nvSpPr>
          <p:spPr bwMode="auto">
            <a:xfrm>
              <a:off x="10120165" y="2640754"/>
              <a:ext cx="289309" cy="110645"/>
            </a:xfrm>
            <a:custGeom>
              <a:avLst/>
              <a:gdLst>
                <a:gd name="T0" fmla="*/ 108 w 178"/>
                <a:gd name="T1" fmla="*/ 0 h 68"/>
                <a:gd name="T2" fmla="*/ 91 w 178"/>
                <a:gd name="T3" fmla="*/ 2 h 68"/>
                <a:gd name="T4" fmla="*/ 74 w 178"/>
                <a:gd name="T5" fmla="*/ 0 h 68"/>
                <a:gd name="T6" fmla="*/ 14 w 178"/>
                <a:gd name="T7" fmla="*/ 14 h 68"/>
                <a:gd name="T8" fmla="*/ 0 w 178"/>
                <a:gd name="T9" fmla="*/ 32 h 68"/>
                <a:gd name="T10" fmla="*/ 0 w 178"/>
                <a:gd name="T11" fmla="*/ 68 h 68"/>
                <a:gd name="T12" fmla="*/ 91 w 178"/>
                <a:gd name="T13" fmla="*/ 68 h 68"/>
                <a:gd name="T14" fmla="*/ 178 w 178"/>
                <a:gd name="T15" fmla="*/ 68 h 68"/>
                <a:gd name="T16" fmla="*/ 178 w 178"/>
                <a:gd name="T17" fmla="*/ 31 h 68"/>
                <a:gd name="T18" fmla="*/ 165 w 178"/>
                <a:gd name="T19" fmla="*/ 14 h 68"/>
                <a:gd name="T20" fmla="*/ 10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08" y="0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6"/>
                    <a:pt x="0" y="23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8" y="23"/>
                    <a:pt x="172" y="16"/>
                    <a:pt x="165" y="1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š1ïḍe">
              <a:extLst>
                <a:ext uri="{FF2B5EF4-FFF2-40B4-BE49-F238E27FC236}">
                  <a16:creationId xmlns:a16="http://schemas.microsoft.com/office/drawing/2014/main" xmlns="" id="{FF9ED526-AF32-458E-AB48-D1705F0C251F}"/>
                </a:ext>
              </a:extLst>
            </p:cNvPr>
            <p:cNvSpPr/>
            <p:nvPr/>
          </p:nvSpPr>
          <p:spPr bwMode="auto">
            <a:xfrm>
              <a:off x="10238972" y="2611732"/>
              <a:ext cx="56229" cy="56229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śľïḑè">
              <a:extLst>
                <a:ext uri="{FF2B5EF4-FFF2-40B4-BE49-F238E27FC236}">
                  <a16:creationId xmlns:a16="http://schemas.microsoft.com/office/drawing/2014/main" xmlns="" id="{99500075-2E23-42F7-B173-24A5842FE7FF}"/>
                </a:ext>
              </a:extLst>
            </p:cNvPr>
            <p:cNvSpPr/>
            <p:nvPr/>
          </p:nvSpPr>
          <p:spPr bwMode="auto">
            <a:xfrm>
              <a:off x="10171860" y="2447579"/>
              <a:ext cx="192268" cy="193175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ïṩ1îḓé">
              <a:extLst>
                <a:ext uri="{FF2B5EF4-FFF2-40B4-BE49-F238E27FC236}">
                  <a16:creationId xmlns:a16="http://schemas.microsoft.com/office/drawing/2014/main" xmlns="" id="{39846993-2BD7-4BE6-AB14-29F0EF2BB9EE}"/>
                </a:ext>
              </a:extLst>
            </p:cNvPr>
            <p:cNvSpPr/>
            <p:nvPr/>
          </p:nvSpPr>
          <p:spPr bwMode="auto">
            <a:xfrm>
              <a:off x="10267994" y="2611732"/>
              <a:ext cx="27208" cy="56229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35 h 35"/>
                <a:gd name="T4" fmla="*/ 17 w 17"/>
                <a:gd name="T5" fmla="*/ 18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7" y="27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F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ś1ïḑê">
              <a:extLst>
                <a:ext uri="{FF2B5EF4-FFF2-40B4-BE49-F238E27FC236}">
                  <a16:creationId xmlns:a16="http://schemas.microsoft.com/office/drawing/2014/main" xmlns="" id="{4E0838C6-2AA5-4AEE-94C2-1F87C4E18912}"/>
                </a:ext>
              </a:extLst>
            </p:cNvPr>
            <p:cNvSpPr/>
            <p:nvPr/>
          </p:nvSpPr>
          <p:spPr bwMode="auto">
            <a:xfrm>
              <a:off x="10267994" y="2447579"/>
              <a:ext cx="96134" cy="193175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119 h 119"/>
                <a:gd name="T4" fmla="*/ 59 w 59"/>
                <a:gd name="T5" fmla="*/ 60 h 119"/>
                <a:gd name="T6" fmla="*/ 0 w 5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33" y="119"/>
                    <a:pt x="59" y="92"/>
                    <a:pt x="59" y="60"/>
                  </a:cubicBezTo>
                  <a:cubicBezTo>
                    <a:pt x="59" y="2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7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ş1íḍè">
              <a:extLst>
                <a:ext uri="{FF2B5EF4-FFF2-40B4-BE49-F238E27FC236}">
                  <a16:creationId xmlns:a16="http://schemas.microsoft.com/office/drawing/2014/main" xmlns="" id="{D91FFD77-D668-4A50-A861-8C4E830CF4A8}"/>
                </a:ext>
              </a:extLst>
            </p:cNvPr>
            <p:cNvSpPr/>
            <p:nvPr/>
          </p:nvSpPr>
          <p:spPr bwMode="auto">
            <a:xfrm>
              <a:off x="10290667" y="2543713"/>
              <a:ext cx="19952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ṡļíḑe">
              <a:extLst>
                <a:ext uri="{FF2B5EF4-FFF2-40B4-BE49-F238E27FC236}">
                  <a16:creationId xmlns:a16="http://schemas.microsoft.com/office/drawing/2014/main" xmlns="" id="{0D3B654E-FC12-4372-BFFB-3E93ABCAEB21}"/>
                </a:ext>
              </a:extLst>
            </p:cNvPr>
            <p:cNvSpPr/>
            <p:nvPr/>
          </p:nvSpPr>
          <p:spPr bwMode="auto">
            <a:xfrm>
              <a:off x="10225369" y="2543713"/>
              <a:ext cx="18138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íśliḍè">
              <a:extLst>
                <a:ext uri="{FF2B5EF4-FFF2-40B4-BE49-F238E27FC236}">
                  <a16:creationId xmlns:a16="http://schemas.microsoft.com/office/drawing/2014/main" xmlns="" id="{1C3F2B65-B83D-46A3-A465-A722864FF11C}"/>
                </a:ext>
              </a:extLst>
            </p:cNvPr>
            <p:cNvSpPr/>
            <p:nvPr/>
          </p:nvSpPr>
          <p:spPr bwMode="auto">
            <a:xfrm>
              <a:off x="10238972" y="2577269"/>
              <a:ext cx="56229" cy="35370"/>
            </a:xfrm>
            <a:custGeom>
              <a:avLst/>
              <a:gdLst>
                <a:gd name="T0" fmla="*/ 1 w 35"/>
                <a:gd name="T1" fmla="*/ 0 h 22"/>
                <a:gd name="T2" fmla="*/ 0 w 35"/>
                <a:gd name="T3" fmla="*/ 5 h 22"/>
                <a:gd name="T4" fmla="*/ 18 w 35"/>
                <a:gd name="T5" fmla="*/ 22 h 22"/>
                <a:gd name="T6" fmla="*/ 35 w 35"/>
                <a:gd name="T7" fmla="*/ 5 h 22"/>
                <a:gd name="T8" fmla="*/ 35 w 35"/>
                <a:gd name="T9" fmla="*/ 0 h 22"/>
                <a:gd name="T10" fmla="*/ 1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"/>
                    <a:pt x="8" y="22"/>
                    <a:pt x="18" y="22"/>
                  </a:cubicBezTo>
                  <a:cubicBezTo>
                    <a:pt x="28" y="22"/>
                    <a:pt x="35" y="14"/>
                    <a:pt x="35" y="5"/>
                  </a:cubicBezTo>
                  <a:cubicBezTo>
                    <a:pt x="35" y="3"/>
                    <a:pt x="35" y="2"/>
                    <a:pt x="3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ṥ1íḓe">
              <a:extLst>
                <a:ext uri="{FF2B5EF4-FFF2-40B4-BE49-F238E27FC236}">
                  <a16:creationId xmlns:a16="http://schemas.microsoft.com/office/drawing/2014/main" xmlns="" id="{DD68A4CE-82B8-4D40-A8C8-6D34D346A553}"/>
                </a:ext>
              </a:extLst>
            </p:cNvPr>
            <p:cNvSpPr/>
            <p:nvPr/>
          </p:nvSpPr>
          <p:spPr bwMode="auto">
            <a:xfrm>
              <a:off x="10306992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ïşļiḓe">
              <a:extLst>
                <a:ext uri="{FF2B5EF4-FFF2-40B4-BE49-F238E27FC236}">
                  <a16:creationId xmlns:a16="http://schemas.microsoft.com/office/drawing/2014/main" xmlns="" id="{0B762CEA-4B44-464F-AA9B-189940F46D80}"/>
                </a:ext>
              </a:extLst>
            </p:cNvPr>
            <p:cNvSpPr/>
            <p:nvPr/>
          </p:nvSpPr>
          <p:spPr bwMode="auto">
            <a:xfrm>
              <a:off x="10204509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ísľiḑè">
              <a:extLst>
                <a:ext uri="{FF2B5EF4-FFF2-40B4-BE49-F238E27FC236}">
                  <a16:creationId xmlns:a16="http://schemas.microsoft.com/office/drawing/2014/main" xmlns="" id="{D191AD3F-E2B7-4235-902B-3621E4144156}"/>
                </a:ext>
              </a:extLst>
            </p:cNvPr>
            <p:cNvSpPr/>
            <p:nvPr/>
          </p:nvSpPr>
          <p:spPr bwMode="auto">
            <a:xfrm>
              <a:off x="10132862" y="2426719"/>
              <a:ext cx="263008" cy="306541"/>
            </a:xfrm>
            <a:custGeom>
              <a:avLst/>
              <a:gdLst>
                <a:gd name="T0" fmla="*/ 83 w 162"/>
                <a:gd name="T1" fmla="*/ 0 h 189"/>
                <a:gd name="T2" fmla="*/ 11 w 162"/>
                <a:gd name="T3" fmla="*/ 63 h 189"/>
                <a:gd name="T4" fmla="*/ 0 w 162"/>
                <a:gd name="T5" fmla="*/ 189 h 189"/>
                <a:gd name="T6" fmla="*/ 33 w 162"/>
                <a:gd name="T7" fmla="*/ 189 h 189"/>
                <a:gd name="T8" fmla="*/ 33 w 162"/>
                <a:gd name="T9" fmla="*/ 104 h 189"/>
                <a:gd name="T10" fmla="*/ 71 w 162"/>
                <a:gd name="T11" fmla="*/ 39 h 189"/>
                <a:gd name="T12" fmla="*/ 93 w 162"/>
                <a:gd name="T13" fmla="*/ 56 h 189"/>
                <a:gd name="T14" fmla="*/ 90 w 162"/>
                <a:gd name="T15" fmla="*/ 43 h 189"/>
                <a:gd name="T16" fmla="*/ 114 w 162"/>
                <a:gd name="T17" fmla="*/ 64 h 189"/>
                <a:gd name="T18" fmla="*/ 112 w 162"/>
                <a:gd name="T19" fmla="*/ 47 h 189"/>
                <a:gd name="T20" fmla="*/ 133 w 162"/>
                <a:gd name="T21" fmla="*/ 104 h 189"/>
                <a:gd name="T22" fmla="*/ 133 w 162"/>
                <a:gd name="T23" fmla="*/ 189 h 189"/>
                <a:gd name="T24" fmla="*/ 162 w 162"/>
                <a:gd name="T25" fmla="*/ 189 h 189"/>
                <a:gd name="T26" fmla="*/ 155 w 162"/>
                <a:gd name="T27" fmla="*/ 63 h 189"/>
                <a:gd name="T28" fmla="*/ 83 w 162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189">
                  <a:moveTo>
                    <a:pt x="83" y="0"/>
                  </a:moveTo>
                  <a:cubicBezTo>
                    <a:pt x="36" y="0"/>
                    <a:pt x="16" y="37"/>
                    <a:pt x="11" y="63"/>
                  </a:cubicBezTo>
                  <a:cubicBezTo>
                    <a:pt x="5" y="92"/>
                    <a:pt x="0" y="189"/>
                    <a:pt x="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75"/>
                    <a:pt x="33" y="104"/>
                  </a:cubicBezTo>
                  <a:cubicBezTo>
                    <a:pt x="33" y="55"/>
                    <a:pt x="57" y="42"/>
                    <a:pt x="71" y="39"/>
                  </a:cubicBezTo>
                  <a:cubicBezTo>
                    <a:pt x="74" y="46"/>
                    <a:pt x="80" y="53"/>
                    <a:pt x="93" y="56"/>
                  </a:cubicBezTo>
                  <a:cubicBezTo>
                    <a:pt x="93" y="56"/>
                    <a:pt x="90" y="50"/>
                    <a:pt x="90" y="43"/>
                  </a:cubicBezTo>
                  <a:cubicBezTo>
                    <a:pt x="90" y="43"/>
                    <a:pt x="94" y="61"/>
                    <a:pt x="114" y="64"/>
                  </a:cubicBezTo>
                  <a:cubicBezTo>
                    <a:pt x="114" y="64"/>
                    <a:pt x="111" y="56"/>
                    <a:pt x="112" y="47"/>
                  </a:cubicBezTo>
                  <a:cubicBezTo>
                    <a:pt x="123" y="56"/>
                    <a:pt x="133" y="72"/>
                    <a:pt x="133" y="104"/>
                  </a:cubicBezTo>
                  <a:cubicBezTo>
                    <a:pt x="133" y="175"/>
                    <a:pt x="133" y="189"/>
                    <a:pt x="133" y="18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62" y="189"/>
                    <a:pt x="160" y="92"/>
                    <a:pt x="155" y="63"/>
                  </a:cubicBezTo>
                  <a:cubicBezTo>
                    <a:pt x="150" y="35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sḻïḑè">
              <a:extLst>
                <a:ext uri="{FF2B5EF4-FFF2-40B4-BE49-F238E27FC236}">
                  <a16:creationId xmlns:a16="http://schemas.microsoft.com/office/drawing/2014/main" xmlns="" id="{CB72A1C6-996E-4A22-A0D7-8BA671D2B1A0}"/>
                </a:ext>
              </a:extLst>
            </p:cNvPr>
            <p:cNvSpPr/>
            <p:nvPr/>
          </p:nvSpPr>
          <p:spPr bwMode="auto">
            <a:xfrm>
              <a:off x="10251669" y="2597221"/>
              <a:ext cx="30835" cy="15418"/>
            </a:xfrm>
            <a:custGeom>
              <a:avLst/>
              <a:gdLst>
                <a:gd name="T0" fmla="*/ 0 w 19"/>
                <a:gd name="T1" fmla="*/ 7 h 10"/>
                <a:gd name="T2" fmla="*/ 10 w 19"/>
                <a:gd name="T3" fmla="*/ 10 h 10"/>
                <a:gd name="T4" fmla="*/ 19 w 19"/>
                <a:gd name="T5" fmla="*/ 7 h 10"/>
                <a:gd name="T6" fmla="*/ 10 w 19"/>
                <a:gd name="T7" fmla="*/ 0 h 10"/>
                <a:gd name="T8" fmla="*/ 0 w 1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7"/>
                  </a:moveTo>
                  <a:cubicBezTo>
                    <a:pt x="3" y="9"/>
                    <a:pt x="6" y="10"/>
                    <a:pt x="10" y="10"/>
                  </a:cubicBezTo>
                  <a:cubicBezTo>
                    <a:pt x="13" y="10"/>
                    <a:pt x="17" y="9"/>
                    <a:pt x="19" y="7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ṩḻïdè">
              <a:extLst>
                <a:ext uri="{FF2B5EF4-FFF2-40B4-BE49-F238E27FC236}">
                  <a16:creationId xmlns:a16="http://schemas.microsoft.com/office/drawing/2014/main" xmlns="" id="{584EB76E-B414-4144-9128-1218BC9B0B41}"/>
                </a:ext>
              </a:extLst>
            </p:cNvPr>
            <p:cNvSpPr/>
            <p:nvPr/>
          </p:nvSpPr>
          <p:spPr bwMode="auto">
            <a:xfrm>
              <a:off x="10354152" y="2538272"/>
              <a:ext cx="29022" cy="38998"/>
            </a:xfrm>
            <a:custGeom>
              <a:avLst/>
              <a:gdLst>
                <a:gd name="T0" fmla="*/ 6 w 18"/>
                <a:gd name="T1" fmla="*/ 1 h 24"/>
                <a:gd name="T2" fmla="*/ 0 w 18"/>
                <a:gd name="T3" fmla="*/ 3 h 24"/>
                <a:gd name="T4" fmla="*/ 3 w 18"/>
                <a:gd name="T5" fmla="*/ 18 h 24"/>
                <a:gd name="T6" fmla="*/ 3 w 18"/>
                <a:gd name="T7" fmla="*/ 23 h 24"/>
                <a:gd name="T8" fmla="*/ 7 w 18"/>
                <a:gd name="T9" fmla="*/ 23 h 24"/>
                <a:gd name="T10" fmla="*/ 18 w 18"/>
                <a:gd name="T11" fmla="*/ 12 h 24"/>
                <a:gd name="T12" fmla="*/ 6 w 1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6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8"/>
                    <a:pt x="3" y="13"/>
                    <a:pt x="3" y="18"/>
                  </a:cubicBezTo>
                  <a:cubicBezTo>
                    <a:pt x="3" y="20"/>
                    <a:pt x="3" y="21"/>
                    <a:pt x="3" y="23"/>
                  </a:cubicBezTo>
                  <a:cubicBezTo>
                    <a:pt x="4" y="23"/>
                    <a:pt x="6" y="24"/>
                    <a:pt x="7" y="23"/>
                  </a:cubicBezTo>
                  <a:cubicBezTo>
                    <a:pt x="13" y="23"/>
                    <a:pt x="18" y="18"/>
                    <a:pt x="18" y="12"/>
                  </a:cubicBezTo>
                  <a:cubicBezTo>
                    <a:pt x="17" y="5"/>
                    <a:pt x="12" y="0"/>
                    <a:pt x="6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ṩḻîḑê">
              <a:extLst>
                <a:ext uri="{FF2B5EF4-FFF2-40B4-BE49-F238E27FC236}">
                  <a16:creationId xmlns:a16="http://schemas.microsoft.com/office/drawing/2014/main" xmlns="" id="{5B30690D-BF12-49EA-9FC7-4E10A3734152}"/>
                </a:ext>
              </a:extLst>
            </p:cNvPr>
            <p:cNvSpPr/>
            <p:nvPr/>
          </p:nvSpPr>
          <p:spPr bwMode="auto">
            <a:xfrm>
              <a:off x="10152815" y="2538272"/>
              <a:ext cx="27208" cy="38998"/>
            </a:xfrm>
            <a:custGeom>
              <a:avLst/>
              <a:gdLst>
                <a:gd name="T0" fmla="*/ 12 w 17"/>
                <a:gd name="T1" fmla="*/ 1 h 24"/>
                <a:gd name="T2" fmla="*/ 17 w 17"/>
                <a:gd name="T3" fmla="*/ 3 h 24"/>
                <a:gd name="T4" fmla="*/ 15 w 17"/>
                <a:gd name="T5" fmla="*/ 18 h 24"/>
                <a:gd name="T6" fmla="*/ 15 w 17"/>
                <a:gd name="T7" fmla="*/ 23 h 24"/>
                <a:gd name="T8" fmla="*/ 11 w 17"/>
                <a:gd name="T9" fmla="*/ 23 h 24"/>
                <a:gd name="T10" fmla="*/ 0 w 17"/>
                <a:gd name="T11" fmla="*/ 12 h 24"/>
                <a:gd name="T12" fmla="*/ 12 w 17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2" y="1"/>
                  </a:moveTo>
                  <a:cubicBezTo>
                    <a:pt x="14" y="1"/>
                    <a:pt x="16" y="2"/>
                    <a:pt x="17" y="3"/>
                  </a:cubicBezTo>
                  <a:cubicBezTo>
                    <a:pt x="16" y="8"/>
                    <a:pt x="15" y="13"/>
                    <a:pt x="15" y="18"/>
                  </a:cubicBezTo>
                  <a:cubicBezTo>
                    <a:pt x="14" y="20"/>
                    <a:pt x="15" y="21"/>
                    <a:pt x="15" y="23"/>
                  </a:cubicBezTo>
                  <a:cubicBezTo>
                    <a:pt x="13" y="23"/>
                    <a:pt x="12" y="24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sliḑè">
              <a:extLst>
                <a:ext uri="{FF2B5EF4-FFF2-40B4-BE49-F238E27FC236}">
                  <a16:creationId xmlns:a16="http://schemas.microsoft.com/office/drawing/2014/main" xmlns="" id="{CD25AC5E-42A5-4A1B-B957-95580E104C11}"/>
                </a:ext>
              </a:extLst>
            </p:cNvPr>
            <p:cNvSpPr/>
            <p:nvPr/>
          </p:nvSpPr>
          <p:spPr bwMode="auto">
            <a:xfrm>
              <a:off x="9995010" y="2778606"/>
              <a:ext cx="539621" cy="368212"/>
            </a:xfrm>
            <a:custGeom>
              <a:avLst/>
              <a:gdLst>
                <a:gd name="T0" fmla="*/ 0 w 332"/>
                <a:gd name="T1" fmla="*/ 0 h 227"/>
                <a:gd name="T2" fmla="*/ 33 w 332"/>
                <a:gd name="T3" fmla="*/ 217 h 227"/>
                <a:gd name="T4" fmla="*/ 45 w 332"/>
                <a:gd name="T5" fmla="*/ 227 h 227"/>
                <a:gd name="T6" fmla="*/ 287 w 332"/>
                <a:gd name="T7" fmla="*/ 227 h 227"/>
                <a:gd name="T8" fmla="*/ 299 w 332"/>
                <a:gd name="T9" fmla="*/ 217 h 227"/>
                <a:gd name="T10" fmla="*/ 332 w 332"/>
                <a:gd name="T11" fmla="*/ 0 h 227"/>
                <a:gd name="T12" fmla="*/ 0 w 33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27">
                  <a:moveTo>
                    <a:pt x="0" y="0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4" y="223"/>
                    <a:pt x="39" y="227"/>
                    <a:pt x="45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93" y="227"/>
                    <a:pt x="298" y="223"/>
                    <a:pt x="299" y="217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şļídè">
              <a:extLst>
                <a:ext uri="{FF2B5EF4-FFF2-40B4-BE49-F238E27FC236}">
                  <a16:creationId xmlns:a16="http://schemas.microsoft.com/office/drawing/2014/main" xmlns="" id="{93BDD01D-0731-400D-8181-1D84D03A4A59}"/>
                </a:ext>
              </a:extLst>
            </p:cNvPr>
            <p:cNvSpPr/>
            <p:nvPr/>
          </p:nvSpPr>
          <p:spPr bwMode="auto">
            <a:xfrm>
              <a:off x="10264366" y="2778606"/>
              <a:ext cx="270264" cy="368212"/>
            </a:xfrm>
            <a:custGeom>
              <a:avLst/>
              <a:gdLst>
                <a:gd name="T0" fmla="*/ 0 w 166"/>
                <a:gd name="T1" fmla="*/ 0 h 227"/>
                <a:gd name="T2" fmla="*/ 0 w 166"/>
                <a:gd name="T3" fmla="*/ 227 h 227"/>
                <a:gd name="T4" fmla="*/ 121 w 166"/>
                <a:gd name="T5" fmla="*/ 227 h 227"/>
                <a:gd name="T6" fmla="*/ 133 w 166"/>
                <a:gd name="T7" fmla="*/ 217 h 227"/>
                <a:gd name="T8" fmla="*/ 166 w 166"/>
                <a:gd name="T9" fmla="*/ 0 h 227"/>
                <a:gd name="T10" fmla="*/ 0 w 16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7" y="227"/>
                    <a:pt x="132" y="223"/>
                    <a:pt x="133" y="21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ṡḷïdè">
              <a:extLst>
                <a:ext uri="{FF2B5EF4-FFF2-40B4-BE49-F238E27FC236}">
                  <a16:creationId xmlns:a16="http://schemas.microsoft.com/office/drawing/2014/main" xmlns="" id="{F5AA3BB7-4FB6-47FF-B5DE-1392DFFB38C0}"/>
                </a:ext>
              </a:extLst>
            </p:cNvPr>
            <p:cNvSpPr/>
            <p:nvPr/>
          </p:nvSpPr>
          <p:spPr bwMode="auto">
            <a:xfrm>
              <a:off x="9968709" y="2723284"/>
              <a:ext cx="591315" cy="65299"/>
            </a:xfrm>
            <a:custGeom>
              <a:avLst/>
              <a:gdLst>
                <a:gd name="T0" fmla="*/ 344 w 364"/>
                <a:gd name="T1" fmla="*/ 40 h 40"/>
                <a:gd name="T2" fmla="*/ 20 w 364"/>
                <a:gd name="T3" fmla="*/ 40 h 40"/>
                <a:gd name="T4" fmla="*/ 0 w 364"/>
                <a:gd name="T5" fmla="*/ 20 h 40"/>
                <a:gd name="T6" fmla="*/ 0 w 364"/>
                <a:gd name="T7" fmla="*/ 20 h 40"/>
                <a:gd name="T8" fmla="*/ 20 w 364"/>
                <a:gd name="T9" fmla="*/ 0 h 40"/>
                <a:gd name="T10" fmla="*/ 344 w 364"/>
                <a:gd name="T11" fmla="*/ 0 h 40"/>
                <a:gd name="T12" fmla="*/ 364 w 364"/>
                <a:gd name="T13" fmla="*/ 20 h 40"/>
                <a:gd name="T14" fmla="*/ 364 w 364"/>
                <a:gd name="T15" fmla="*/ 20 h 40"/>
                <a:gd name="T16" fmla="*/ 344 w 3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40">
                  <a:moveTo>
                    <a:pt x="34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5" y="0"/>
                    <a:pt x="364" y="9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64" y="31"/>
                    <a:pt x="355" y="40"/>
                    <a:pt x="344" y="40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ṥḻïḍè">
              <a:extLst>
                <a:ext uri="{FF2B5EF4-FFF2-40B4-BE49-F238E27FC236}">
                  <a16:creationId xmlns:a16="http://schemas.microsoft.com/office/drawing/2014/main" xmlns="" id="{C66B995B-DFE8-4C9E-913D-C19A75F8E7B1}"/>
                </a:ext>
              </a:extLst>
            </p:cNvPr>
            <p:cNvSpPr/>
            <p:nvPr/>
          </p:nvSpPr>
          <p:spPr bwMode="auto">
            <a:xfrm>
              <a:off x="10373197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šḷiḓè">
              <a:extLst>
                <a:ext uri="{FF2B5EF4-FFF2-40B4-BE49-F238E27FC236}">
                  <a16:creationId xmlns:a16="http://schemas.microsoft.com/office/drawing/2014/main" xmlns="" id="{FA856BB8-F318-4732-9FC7-74880D30FF62}"/>
                </a:ext>
              </a:extLst>
            </p:cNvPr>
            <p:cNvSpPr/>
            <p:nvPr/>
          </p:nvSpPr>
          <p:spPr bwMode="auto">
            <a:xfrm>
              <a:off x="10212672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ṣļíḋè">
              <a:extLst>
                <a:ext uri="{FF2B5EF4-FFF2-40B4-BE49-F238E27FC236}">
                  <a16:creationId xmlns:a16="http://schemas.microsoft.com/office/drawing/2014/main" xmlns="" id="{F4A2428D-99CA-47B9-BDB7-402C0F6329E7}"/>
                </a:ext>
              </a:extLst>
            </p:cNvPr>
            <p:cNvSpPr/>
            <p:nvPr/>
          </p:nvSpPr>
          <p:spPr bwMode="auto">
            <a:xfrm>
              <a:off x="10052146" y="2729632"/>
              <a:ext cx="103389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iSļídé">
              <a:extLst>
                <a:ext uri="{FF2B5EF4-FFF2-40B4-BE49-F238E27FC236}">
                  <a16:creationId xmlns:a16="http://schemas.microsoft.com/office/drawing/2014/main" xmlns="" id="{0171DAD1-309C-42BA-8643-D20B140F13D3}"/>
                </a:ext>
              </a:extLst>
            </p:cNvPr>
            <p:cNvSpPr/>
            <p:nvPr/>
          </p:nvSpPr>
          <p:spPr bwMode="auto">
            <a:xfrm>
              <a:off x="10264366" y="2729632"/>
              <a:ext cx="52602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ṩľídê">
              <a:extLst>
                <a:ext uri="{FF2B5EF4-FFF2-40B4-BE49-F238E27FC236}">
                  <a16:creationId xmlns:a16="http://schemas.microsoft.com/office/drawing/2014/main" xmlns="" id="{65BAD1DF-5C70-41D8-9FB4-BFFC707014C3}"/>
                </a:ext>
              </a:extLst>
            </p:cNvPr>
            <p:cNvSpPr/>
            <p:nvPr/>
          </p:nvSpPr>
          <p:spPr bwMode="auto">
            <a:xfrm>
              <a:off x="10425799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ṥlîḋe">
              <a:extLst>
                <a:ext uri="{FF2B5EF4-FFF2-40B4-BE49-F238E27FC236}">
                  <a16:creationId xmlns:a16="http://schemas.microsoft.com/office/drawing/2014/main" xmlns="" id="{3A6AB2E7-956A-4190-B4F8-CD55D3014CE4}"/>
                </a:ext>
              </a:extLst>
            </p:cNvPr>
            <p:cNvSpPr/>
            <p:nvPr/>
          </p:nvSpPr>
          <p:spPr bwMode="auto">
            <a:xfrm>
              <a:off x="10103841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isḷïḓé">
              <a:extLst>
                <a:ext uri="{FF2B5EF4-FFF2-40B4-BE49-F238E27FC236}">
                  <a16:creationId xmlns:a16="http://schemas.microsoft.com/office/drawing/2014/main" xmlns="" id="{07EA2E63-4741-4D26-88EB-AB193402344F}"/>
                </a:ext>
              </a:extLst>
            </p:cNvPr>
            <p:cNvSpPr/>
            <p:nvPr/>
          </p:nvSpPr>
          <p:spPr bwMode="auto">
            <a:xfrm>
              <a:off x="10404033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ŝ1idè">
              <a:extLst>
                <a:ext uri="{FF2B5EF4-FFF2-40B4-BE49-F238E27FC236}">
                  <a16:creationId xmlns:a16="http://schemas.microsoft.com/office/drawing/2014/main" xmlns="" id="{EE368F81-8630-4A4A-95D3-18D525F95457}"/>
                </a:ext>
              </a:extLst>
            </p:cNvPr>
            <p:cNvSpPr/>
            <p:nvPr/>
          </p:nvSpPr>
          <p:spPr bwMode="auto">
            <a:xfrm>
              <a:off x="10243507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ïṩ1íḑe">
              <a:extLst>
                <a:ext uri="{FF2B5EF4-FFF2-40B4-BE49-F238E27FC236}">
                  <a16:creationId xmlns:a16="http://schemas.microsoft.com/office/drawing/2014/main" xmlns="" id="{0BA15C77-0A28-4942-937E-5FFF9241ABFC}"/>
                </a:ext>
              </a:extLst>
            </p:cNvPr>
            <p:cNvSpPr/>
            <p:nvPr/>
          </p:nvSpPr>
          <p:spPr bwMode="auto">
            <a:xfrm>
              <a:off x="10082981" y="2704239"/>
              <a:ext cx="41719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ïşľídê">
              <a:extLst>
                <a:ext uri="{FF2B5EF4-FFF2-40B4-BE49-F238E27FC236}">
                  <a16:creationId xmlns:a16="http://schemas.microsoft.com/office/drawing/2014/main" xmlns="" id="{F4212FDF-AC31-4A5C-A784-2B0C696E843B}"/>
                </a:ext>
              </a:extLst>
            </p:cNvPr>
            <p:cNvSpPr/>
            <p:nvPr/>
          </p:nvSpPr>
          <p:spPr bwMode="auto">
            <a:xfrm>
              <a:off x="10019497" y="2942760"/>
              <a:ext cx="490647" cy="62578"/>
            </a:xfrm>
            <a:custGeom>
              <a:avLst/>
              <a:gdLst>
                <a:gd name="T0" fmla="*/ 530 w 541"/>
                <a:gd name="T1" fmla="*/ 69 h 69"/>
                <a:gd name="T2" fmla="*/ 541 w 541"/>
                <a:gd name="T3" fmla="*/ 0 h 69"/>
                <a:gd name="T4" fmla="*/ 0 w 541"/>
                <a:gd name="T5" fmla="*/ 0 h 69"/>
                <a:gd name="T6" fmla="*/ 11 w 541"/>
                <a:gd name="T7" fmla="*/ 69 h 69"/>
                <a:gd name="T8" fmla="*/ 530 w 54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9">
                  <a:moveTo>
                    <a:pt x="530" y="69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11" y="69"/>
                  </a:lnTo>
                  <a:lnTo>
                    <a:pt x="530" y="69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ŝḷiḑè">
              <a:extLst>
                <a:ext uri="{FF2B5EF4-FFF2-40B4-BE49-F238E27FC236}">
                  <a16:creationId xmlns:a16="http://schemas.microsoft.com/office/drawing/2014/main" xmlns="" id="{2EFE1581-3C7C-4369-960D-1D69EF7A70A3}"/>
                </a:ext>
              </a:extLst>
            </p:cNvPr>
            <p:cNvSpPr/>
            <p:nvPr/>
          </p:nvSpPr>
          <p:spPr bwMode="auto">
            <a:xfrm>
              <a:off x="10264366" y="2942760"/>
              <a:ext cx="245777" cy="62578"/>
            </a:xfrm>
            <a:custGeom>
              <a:avLst/>
              <a:gdLst>
                <a:gd name="T0" fmla="*/ 0 w 271"/>
                <a:gd name="T1" fmla="*/ 69 h 69"/>
                <a:gd name="T2" fmla="*/ 260 w 271"/>
                <a:gd name="T3" fmla="*/ 69 h 69"/>
                <a:gd name="T4" fmla="*/ 271 w 271"/>
                <a:gd name="T5" fmla="*/ 0 h 69"/>
                <a:gd name="T6" fmla="*/ 0 w 271"/>
                <a:gd name="T7" fmla="*/ 0 h 69"/>
                <a:gd name="T8" fmla="*/ 0 w 2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9">
                  <a:moveTo>
                    <a:pt x="0" y="69"/>
                  </a:moveTo>
                  <a:lnTo>
                    <a:pt x="260" y="6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74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iṧlîḍe">
              <a:extLst>
                <a:ext uri="{FF2B5EF4-FFF2-40B4-BE49-F238E27FC236}">
                  <a16:creationId xmlns:a16="http://schemas.microsoft.com/office/drawing/2014/main" xmlns="" id="{6CE6C0FD-0366-48A0-98BD-78BF92E95CD3}"/>
                </a:ext>
              </a:extLst>
            </p:cNvPr>
            <p:cNvSpPr/>
            <p:nvPr/>
          </p:nvSpPr>
          <p:spPr bwMode="auto">
            <a:xfrm>
              <a:off x="10029473" y="3005338"/>
              <a:ext cx="470694" cy="29929"/>
            </a:xfrm>
            <a:custGeom>
              <a:avLst/>
              <a:gdLst>
                <a:gd name="T0" fmla="*/ 519 w 519"/>
                <a:gd name="T1" fmla="*/ 0 h 33"/>
                <a:gd name="T2" fmla="*/ 0 w 519"/>
                <a:gd name="T3" fmla="*/ 0 h 33"/>
                <a:gd name="T4" fmla="*/ 5 w 519"/>
                <a:gd name="T5" fmla="*/ 33 h 33"/>
                <a:gd name="T6" fmla="*/ 514 w 519"/>
                <a:gd name="T7" fmla="*/ 33 h 33"/>
                <a:gd name="T8" fmla="*/ 519 w 5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3">
                  <a:moveTo>
                    <a:pt x="51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14" y="3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ślïḓè">
              <a:extLst>
                <a:ext uri="{FF2B5EF4-FFF2-40B4-BE49-F238E27FC236}">
                  <a16:creationId xmlns:a16="http://schemas.microsoft.com/office/drawing/2014/main" xmlns="" id="{4F248327-3340-418C-B2CA-61434D90762B}"/>
                </a:ext>
              </a:extLst>
            </p:cNvPr>
            <p:cNvSpPr/>
            <p:nvPr/>
          </p:nvSpPr>
          <p:spPr bwMode="auto">
            <a:xfrm>
              <a:off x="10264366" y="3005338"/>
              <a:ext cx="235800" cy="29929"/>
            </a:xfrm>
            <a:custGeom>
              <a:avLst/>
              <a:gdLst>
                <a:gd name="T0" fmla="*/ 0 w 260"/>
                <a:gd name="T1" fmla="*/ 33 h 33"/>
                <a:gd name="T2" fmla="*/ 255 w 260"/>
                <a:gd name="T3" fmla="*/ 33 h 33"/>
                <a:gd name="T4" fmla="*/ 260 w 260"/>
                <a:gd name="T5" fmla="*/ 0 h 33"/>
                <a:gd name="T6" fmla="*/ 0 w 260"/>
                <a:gd name="T7" fmla="*/ 0 h 33"/>
                <a:gd name="T8" fmla="*/ 0 w 26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3">
                  <a:moveTo>
                    <a:pt x="0" y="33"/>
                  </a:moveTo>
                  <a:lnTo>
                    <a:pt x="255" y="33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ṥľiḑé">
              <a:extLst>
                <a:ext uri="{FF2B5EF4-FFF2-40B4-BE49-F238E27FC236}">
                  <a16:creationId xmlns:a16="http://schemas.microsoft.com/office/drawing/2014/main" xmlns="" id="{CC470504-FF38-44C9-9367-EC1EA244C415}"/>
                </a:ext>
              </a:extLst>
            </p:cNvPr>
            <p:cNvSpPr/>
            <p:nvPr/>
          </p:nvSpPr>
          <p:spPr bwMode="auto">
            <a:xfrm>
              <a:off x="10321503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8 w 41"/>
                <a:gd name="T9" fmla="*/ 0 h 15"/>
                <a:gd name="T10" fmla="*/ 0 w 41"/>
                <a:gd name="T11" fmla="*/ 7 h 15"/>
                <a:gd name="T12" fmla="*/ 8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îsḻiḓè">
              <a:extLst>
                <a:ext uri="{FF2B5EF4-FFF2-40B4-BE49-F238E27FC236}">
                  <a16:creationId xmlns:a16="http://schemas.microsoft.com/office/drawing/2014/main" xmlns="" id="{537629A8-7867-46F9-9ABB-4D8E60A8896A}"/>
                </a:ext>
              </a:extLst>
            </p:cNvPr>
            <p:cNvSpPr/>
            <p:nvPr/>
          </p:nvSpPr>
          <p:spPr bwMode="auto">
            <a:xfrm>
              <a:off x="10141024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7 w 41"/>
                <a:gd name="T9" fmla="*/ 0 h 15"/>
                <a:gd name="T10" fmla="*/ 0 w 41"/>
                <a:gd name="T11" fmla="*/ 7 h 15"/>
                <a:gd name="T12" fmla="*/ 7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îŝ1îḋe">
              <a:extLst>
                <a:ext uri="{FF2B5EF4-FFF2-40B4-BE49-F238E27FC236}">
                  <a16:creationId xmlns:a16="http://schemas.microsoft.com/office/drawing/2014/main" xmlns="" id="{E032ABE5-3C5F-4B48-8F06-FFC3197171D3}"/>
                </a:ext>
              </a:extLst>
            </p:cNvPr>
            <p:cNvSpPr/>
            <p:nvPr/>
          </p:nvSpPr>
          <p:spPr bwMode="auto">
            <a:xfrm>
              <a:off x="9896155" y="414253"/>
              <a:ext cx="739144" cy="1728599"/>
            </a:xfrm>
            <a:custGeom>
              <a:avLst/>
              <a:gdLst>
                <a:gd name="T0" fmla="*/ 297 w 455"/>
                <a:gd name="T1" fmla="*/ 6 h 1065"/>
                <a:gd name="T2" fmla="*/ 227 w 455"/>
                <a:gd name="T3" fmla="*/ 0 h 1065"/>
                <a:gd name="T4" fmla="*/ 158 w 455"/>
                <a:gd name="T5" fmla="*/ 6 h 1065"/>
                <a:gd name="T6" fmla="*/ 178 w 455"/>
                <a:gd name="T7" fmla="*/ 1065 h 1065"/>
                <a:gd name="T8" fmla="*/ 227 w 455"/>
                <a:gd name="T9" fmla="*/ 1065 h 1065"/>
                <a:gd name="T10" fmla="*/ 228 w 455"/>
                <a:gd name="T11" fmla="*/ 1065 h 1065"/>
                <a:gd name="T12" fmla="*/ 277 w 455"/>
                <a:gd name="T13" fmla="*/ 1065 h 1065"/>
                <a:gd name="T14" fmla="*/ 297 w 455"/>
                <a:gd name="T15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065">
                  <a:moveTo>
                    <a:pt x="297" y="6"/>
                  </a:moveTo>
                  <a:cubicBezTo>
                    <a:pt x="260" y="0"/>
                    <a:pt x="233" y="0"/>
                    <a:pt x="227" y="0"/>
                  </a:cubicBezTo>
                  <a:cubicBezTo>
                    <a:pt x="221" y="0"/>
                    <a:pt x="195" y="0"/>
                    <a:pt x="158" y="6"/>
                  </a:cubicBezTo>
                  <a:cubicBezTo>
                    <a:pt x="105" y="110"/>
                    <a:pt x="0" y="422"/>
                    <a:pt x="178" y="1065"/>
                  </a:cubicBezTo>
                  <a:cubicBezTo>
                    <a:pt x="227" y="1065"/>
                    <a:pt x="227" y="1065"/>
                    <a:pt x="227" y="1065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277" y="1065"/>
                    <a:pt x="277" y="1065"/>
                    <a:pt x="277" y="1065"/>
                  </a:cubicBezTo>
                  <a:cubicBezTo>
                    <a:pt x="455" y="422"/>
                    <a:pt x="350" y="110"/>
                    <a:pt x="297" y="6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ïṣ1ïde">
              <a:extLst>
                <a:ext uri="{FF2B5EF4-FFF2-40B4-BE49-F238E27FC236}">
                  <a16:creationId xmlns:a16="http://schemas.microsoft.com/office/drawing/2014/main" xmlns="" id="{EE97BB96-1BDB-4ABA-9151-6E1A6FC371C9}"/>
                </a:ext>
              </a:extLst>
            </p:cNvPr>
            <p:cNvSpPr/>
            <p:nvPr/>
          </p:nvSpPr>
          <p:spPr bwMode="auto">
            <a:xfrm>
              <a:off x="10428520" y="475924"/>
              <a:ext cx="765445" cy="1666928"/>
            </a:xfrm>
            <a:custGeom>
              <a:avLst/>
              <a:gdLst>
                <a:gd name="T0" fmla="*/ 248 w 471"/>
                <a:gd name="T1" fmla="*/ 72 h 1027"/>
                <a:gd name="T2" fmla="*/ 117 w 471"/>
                <a:gd name="T3" fmla="*/ 0 h 1027"/>
                <a:gd name="T4" fmla="*/ 0 w 471"/>
                <a:gd name="T5" fmla="*/ 1027 h 1027"/>
                <a:gd name="T6" fmla="*/ 64 w 471"/>
                <a:gd name="T7" fmla="*/ 1027 h 1027"/>
                <a:gd name="T8" fmla="*/ 248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48" y="72"/>
                  </a:moveTo>
                  <a:cubicBezTo>
                    <a:pt x="207" y="39"/>
                    <a:pt x="161" y="16"/>
                    <a:pt x="117" y="0"/>
                  </a:cubicBezTo>
                  <a:cubicBezTo>
                    <a:pt x="165" y="171"/>
                    <a:pt x="249" y="610"/>
                    <a:pt x="0" y="1027"/>
                  </a:cubicBezTo>
                  <a:cubicBezTo>
                    <a:pt x="64" y="1027"/>
                    <a:pt x="64" y="1027"/>
                    <a:pt x="64" y="1027"/>
                  </a:cubicBezTo>
                  <a:cubicBezTo>
                    <a:pt x="64" y="1027"/>
                    <a:pt x="471" y="575"/>
                    <a:pt x="248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ṡ1iḓè">
              <a:extLst>
                <a:ext uri="{FF2B5EF4-FFF2-40B4-BE49-F238E27FC236}">
                  <a16:creationId xmlns:a16="http://schemas.microsoft.com/office/drawing/2014/main" xmlns="" id="{CD4905BB-A6C8-4909-811B-5EEEEC26421C}"/>
                </a:ext>
              </a:extLst>
            </p:cNvPr>
            <p:cNvSpPr/>
            <p:nvPr/>
          </p:nvSpPr>
          <p:spPr bwMode="auto">
            <a:xfrm>
              <a:off x="9336582" y="475924"/>
              <a:ext cx="765445" cy="1666928"/>
            </a:xfrm>
            <a:custGeom>
              <a:avLst/>
              <a:gdLst>
                <a:gd name="T0" fmla="*/ 223 w 471"/>
                <a:gd name="T1" fmla="*/ 72 h 1027"/>
                <a:gd name="T2" fmla="*/ 354 w 471"/>
                <a:gd name="T3" fmla="*/ 0 h 1027"/>
                <a:gd name="T4" fmla="*/ 471 w 471"/>
                <a:gd name="T5" fmla="*/ 1027 h 1027"/>
                <a:gd name="T6" fmla="*/ 407 w 471"/>
                <a:gd name="T7" fmla="*/ 1027 h 1027"/>
                <a:gd name="T8" fmla="*/ 223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23" y="72"/>
                  </a:moveTo>
                  <a:cubicBezTo>
                    <a:pt x="264" y="39"/>
                    <a:pt x="310" y="16"/>
                    <a:pt x="354" y="0"/>
                  </a:cubicBezTo>
                  <a:cubicBezTo>
                    <a:pt x="306" y="171"/>
                    <a:pt x="222" y="610"/>
                    <a:pt x="471" y="1027"/>
                  </a:cubicBezTo>
                  <a:cubicBezTo>
                    <a:pt x="407" y="1027"/>
                    <a:pt x="407" y="1027"/>
                    <a:pt x="407" y="1027"/>
                  </a:cubicBezTo>
                  <a:cubicBezTo>
                    <a:pt x="407" y="1027"/>
                    <a:pt x="0" y="575"/>
                    <a:pt x="223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ïş1iďè">
              <a:extLst>
                <a:ext uri="{FF2B5EF4-FFF2-40B4-BE49-F238E27FC236}">
                  <a16:creationId xmlns:a16="http://schemas.microsoft.com/office/drawing/2014/main" xmlns="" id="{85452765-4A97-4BF6-8BFC-9BD9BBC919BB}"/>
                </a:ext>
              </a:extLst>
            </p:cNvPr>
            <p:cNvSpPr/>
            <p:nvPr/>
          </p:nvSpPr>
          <p:spPr bwMode="auto">
            <a:xfrm>
              <a:off x="10264366" y="414253"/>
              <a:ext cx="370933" cy="1728599"/>
            </a:xfrm>
            <a:custGeom>
              <a:avLst/>
              <a:gdLst>
                <a:gd name="T0" fmla="*/ 70 w 228"/>
                <a:gd name="T1" fmla="*/ 6 h 1065"/>
                <a:gd name="T2" fmla="*/ 0 w 228"/>
                <a:gd name="T3" fmla="*/ 0 h 1065"/>
                <a:gd name="T4" fmla="*/ 0 w 228"/>
                <a:gd name="T5" fmla="*/ 1065 h 1065"/>
                <a:gd name="T6" fmla="*/ 0 w 228"/>
                <a:gd name="T7" fmla="*/ 1065 h 1065"/>
                <a:gd name="T8" fmla="*/ 1 w 228"/>
                <a:gd name="T9" fmla="*/ 1065 h 1065"/>
                <a:gd name="T10" fmla="*/ 50 w 228"/>
                <a:gd name="T11" fmla="*/ 1065 h 1065"/>
                <a:gd name="T12" fmla="*/ 70 w 228"/>
                <a:gd name="T13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65">
                  <a:moveTo>
                    <a:pt x="70" y="6"/>
                  </a:moveTo>
                  <a:cubicBezTo>
                    <a:pt x="33" y="0"/>
                    <a:pt x="6" y="0"/>
                    <a:pt x="0" y="0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1" y="1065"/>
                    <a:pt x="1" y="1065"/>
                    <a:pt x="1" y="1065"/>
                  </a:cubicBezTo>
                  <a:cubicBezTo>
                    <a:pt x="50" y="1065"/>
                    <a:pt x="50" y="1065"/>
                    <a:pt x="50" y="1065"/>
                  </a:cubicBezTo>
                  <a:cubicBezTo>
                    <a:pt x="228" y="422"/>
                    <a:pt x="123" y="110"/>
                    <a:pt x="70" y="6"/>
                  </a:cubicBezTo>
                  <a:close/>
                </a:path>
              </a:pathLst>
            </a:custGeom>
            <a:solidFill>
              <a:srgbClr val="F96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îŝ1iḍè">
              <a:extLst>
                <a:ext uri="{FF2B5EF4-FFF2-40B4-BE49-F238E27FC236}">
                  <a16:creationId xmlns:a16="http://schemas.microsoft.com/office/drawing/2014/main" xmlns="" id="{FCC3B8BC-D61D-44BE-92A2-BFD6D272D9B4}"/>
                </a:ext>
              </a:extLst>
            </p:cNvPr>
            <p:cNvSpPr/>
            <p:nvPr/>
          </p:nvSpPr>
          <p:spPr bwMode="auto">
            <a:xfrm>
              <a:off x="9897062" y="2141038"/>
              <a:ext cx="734609" cy="125156"/>
            </a:xfrm>
            <a:custGeom>
              <a:avLst/>
              <a:gdLst>
                <a:gd name="T0" fmla="*/ 1 w 452"/>
                <a:gd name="T1" fmla="*/ 0 h 77"/>
                <a:gd name="T2" fmla="*/ 451 w 452"/>
                <a:gd name="T3" fmla="*/ 0 h 77"/>
                <a:gd name="T4" fmla="*/ 452 w 452"/>
                <a:gd name="T5" fmla="*/ 0 h 77"/>
                <a:gd name="T6" fmla="*/ 452 w 452"/>
                <a:gd name="T7" fmla="*/ 77 h 77"/>
                <a:gd name="T8" fmla="*/ 451 w 452"/>
                <a:gd name="T9" fmla="*/ 77 h 77"/>
                <a:gd name="T10" fmla="*/ 1 w 452"/>
                <a:gd name="T11" fmla="*/ 77 h 77"/>
                <a:gd name="T12" fmla="*/ 0 w 452"/>
                <a:gd name="T13" fmla="*/ 77 h 77"/>
                <a:gd name="T14" fmla="*/ 0 w 452"/>
                <a:gd name="T15" fmla="*/ 0 h 77"/>
                <a:gd name="T16" fmla="*/ 1 w 45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77">
                  <a:moveTo>
                    <a:pt x="1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77"/>
                    <a:pt x="452" y="77"/>
                    <a:pt x="452" y="77"/>
                  </a:cubicBezTo>
                  <a:cubicBezTo>
                    <a:pt x="452" y="77"/>
                    <a:pt x="452" y="77"/>
                    <a:pt x="45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íš1ïďé">
              <a:extLst>
                <a:ext uri="{FF2B5EF4-FFF2-40B4-BE49-F238E27FC236}">
                  <a16:creationId xmlns:a16="http://schemas.microsoft.com/office/drawing/2014/main" xmlns="" id="{3B6CB8B9-4BF0-462F-BBC2-225E9EB572B7}"/>
                </a:ext>
              </a:extLst>
            </p:cNvPr>
            <p:cNvSpPr/>
            <p:nvPr/>
          </p:nvSpPr>
          <p:spPr bwMode="auto">
            <a:xfrm>
              <a:off x="10264366" y="2141038"/>
              <a:ext cx="367305" cy="125156"/>
            </a:xfrm>
            <a:custGeom>
              <a:avLst/>
              <a:gdLst>
                <a:gd name="T0" fmla="*/ 225 w 226"/>
                <a:gd name="T1" fmla="*/ 0 h 77"/>
                <a:gd name="T2" fmla="*/ 0 w 226"/>
                <a:gd name="T3" fmla="*/ 0 h 77"/>
                <a:gd name="T4" fmla="*/ 0 w 226"/>
                <a:gd name="T5" fmla="*/ 77 h 77"/>
                <a:gd name="T6" fmla="*/ 225 w 226"/>
                <a:gd name="T7" fmla="*/ 77 h 77"/>
                <a:gd name="T8" fmla="*/ 226 w 226"/>
                <a:gd name="T9" fmla="*/ 76 h 77"/>
                <a:gd name="T10" fmla="*/ 226 w 226"/>
                <a:gd name="T11" fmla="*/ 1 h 77"/>
                <a:gd name="T12" fmla="*/ 225 w 22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77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26" y="77"/>
                    <a:pt x="226" y="77"/>
                    <a:pt x="226" y="76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F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7" name="组合 5">
            <a:extLst>
              <a:ext uri="{FF2B5EF4-FFF2-40B4-BE49-F238E27FC236}">
                <a16:creationId xmlns:a16="http://schemas.microsoft.com/office/drawing/2014/main" xmlns="" id="{283C2D22-482B-4DB7-A29B-A2EB4AB75393}"/>
              </a:ext>
            </a:extLst>
          </p:cNvPr>
          <p:cNvGrpSpPr/>
          <p:nvPr/>
        </p:nvGrpSpPr>
        <p:grpSpPr>
          <a:xfrm>
            <a:off x="1885275" y="316212"/>
            <a:ext cx="1311342" cy="1155979"/>
            <a:chOff x="11122317" y="360744"/>
            <a:chExt cx="578618" cy="488833"/>
          </a:xfrm>
        </p:grpSpPr>
        <p:sp>
          <p:nvSpPr>
            <p:cNvPr id="148" name="îṥlïdè">
              <a:extLst>
                <a:ext uri="{FF2B5EF4-FFF2-40B4-BE49-F238E27FC236}">
                  <a16:creationId xmlns:a16="http://schemas.microsoft.com/office/drawing/2014/main" xmlns="" id="{17DAB3CD-DEE0-42AB-8DDB-8D981D16F79C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iş1iďe">
              <a:extLst>
                <a:ext uri="{FF2B5EF4-FFF2-40B4-BE49-F238E27FC236}">
                  <a16:creationId xmlns:a16="http://schemas.microsoft.com/office/drawing/2014/main" xmlns="" id="{CFD63F29-9FF7-4803-A9B4-18BD8AE327BE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0" name="组合 11">
            <a:extLst>
              <a:ext uri="{FF2B5EF4-FFF2-40B4-BE49-F238E27FC236}">
                <a16:creationId xmlns:a16="http://schemas.microsoft.com/office/drawing/2014/main" xmlns="" id="{842955C7-6EA4-4373-9E31-B4A27F342A03}"/>
              </a:ext>
            </a:extLst>
          </p:cNvPr>
          <p:cNvGrpSpPr/>
          <p:nvPr/>
        </p:nvGrpSpPr>
        <p:grpSpPr>
          <a:xfrm rot="655449" flipH="1">
            <a:off x="8653297" y="539662"/>
            <a:ext cx="1482401" cy="558315"/>
            <a:chOff x="8481675" y="312568"/>
            <a:chExt cx="2794195" cy="1198492"/>
          </a:xfrm>
        </p:grpSpPr>
        <p:grpSp>
          <p:nvGrpSpPr>
            <p:cNvPr id="151" name="组合 9">
              <a:extLst>
                <a:ext uri="{FF2B5EF4-FFF2-40B4-BE49-F238E27FC236}">
                  <a16:creationId xmlns:a16="http://schemas.microsoft.com/office/drawing/2014/main" xmlns="" id="{CD4B4509-3F4E-4431-BB96-F22ECB4A0297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157" name="iṧ1íďe">
                <a:extLst>
                  <a:ext uri="{FF2B5EF4-FFF2-40B4-BE49-F238E27FC236}">
                    <a16:creationId xmlns:a16="http://schemas.microsoft.com/office/drawing/2014/main" xmlns="" id="{0B024510-4B46-4C6C-834D-F1AECEA74614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íš1íďè">
                <a:extLst>
                  <a:ext uri="{FF2B5EF4-FFF2-40B4-BE49-F238E27FC236}">
                    <a16:creationId xmlns:a16="http://schemas.microsoft.com/office/drawing/2014/main" xmlns="" id="{5E53E442-17B1-41F1-B177-C11007130B0F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ïṣḻîdê">
                <a:extLst>
                  <a:ext uri="{FF2B5EF4-FFF2-40B4-BE49-F238E27FC236}">
                    <a16:creationId xmlns:a16="http://schemas.microsoft.com/office/drawing/2014/main" xmlns="" id="{37B2921A-5B87-40B9-B69A-EB225B409907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ṡliḑê">
                <a:extLst>
                  <a:ext uri="{FF2B5EF4-FFF2-40B4-BE49-F238E27FC236}">
                    <a16:creationId xmlns:a16="http://schemas.microsoft.com/office/drawing/2014/main" xmlns="" id="{FD8807B1-9D95-4956-9CBE-B4C76A50073C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ṧļïde">
                <a:extLst>
                  <a:ext uri="{FF2B5EF4-FFF2-40B4-BE49-F238E27FC236}">
                    <a16:creationId xmlns:a16="http://schemas.microsoft.com/office/drawing/2014/main" xmlns="" id="{8CE55DF3-2E38-4DD8-BA58-2AB7373EB13C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iṥḻîḋê">
                <a:extLst>
                  <a:ext uri="{FF2B5EF4-FFF2-40B4-BE49-F238E27FC236}">
                    <a16:creationId xmlns:a16="http://schemas.microsoft.com/office/drawing/2014/main" xmlns="" id="{BCE2F216-EAD1-49BC-90AD-0E606B45BF1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íşlîdè">
                <a:extLst>
                  <a:ext uri="{FF2B5EF4-FFF2-40B4-BE49-F238E27FC236}">
                    <a16:creationId xmlns:a16="http://schemas.microsoft.com/office/drawing/2014/main" xmlns="" id="{C5EAAFA5-831C-4340-A759-BD35CE0BD3CE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îṣļîḑé">
                <a:extLst>
                  <a:ext uri="{FF2B5EF4-FFF2-40B4-BE49-F238E27FC236}">
                    <a16:creationId xmlns:a16="http://schemas.microsoft.com/office/drawing/2014/main" xmlns="" id="{B28940A6-8365-4C8B-A335-8BD5F2DA4401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is1idè">
                <a:extLst>
                  <a:ext uri="{FF2B5EF4-FFF2-40B4-BE49-F238E27FC236}">
                    <a16:creationId xmlns:a16="http://schemas.microsoft.com/office/drawing/2014/main" xmlns="" id="{8F622121-8FED-4083-8EAA-2BA89D94B36B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íṧlïde">
                <a:extLst>
                  <a:ext uri="{FF2B5EF4-FFF2-40B4-BE49-F238E27FC236}">
                    <a16:creationId xmlns:a16="http://schemas.microsoft.com/office/drawing/2014/main" xmlns="" id="{F940C9F9-17DD-44CE-84B7-AD1704A79494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îṧlîḋe">
                <a:extLst>
                  <a:ext uri="{FF2B5EF4-FFF2-40B4-BE49-F238E27FC236}">
                    <a16:creationId xmlns:a16="http://schemas.microsoft.com/office/drawing/2014/main" xmlns="" id="{6493787F-0904-4E45-A3DA-E814FDB0EC7F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ṡlïḍe">
                <a:extLst>
                  <a:ext uri="{FF2B5EF4-FFF2-40B4-BE49-F238E27FC236}">
                    <a16:creationId xmlns:a16="http://schemas.microsoft.com/office/drawing/2014/main" xmlns="" id="{50656F4F-2E75-42E3-AAC1-96F1D8E92067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ïṩlïḍê">
                <a:extLst>
                  <a:ext uri="{FF2B5EF4-FFF2-40B4-BE49-F238E27FC236}">
                    <a16:creationId xmlns:a16="http://schemas.microsoft.com/office/drawing/2014/main" xmlns="" id="{542A0581-EAC6-43AA-88DB-BDF824582123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ś1ïḓê">
                <a:extLst>
                  <a:ext uri="{FF2B5EF4-FFF2-40B4-BE49-F238E27FC236}">
                    <a16:creationId xmlns:a16="http://schemas.microsoft.com/office/drawing/2014/main" xmlns="" id="{9BD07DCC-4FAC-4478-AEC2-2931728741A3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iṧļîḋé">
                <a:extLst>
                  <a:ext uri="{FF2B5EF4-FFF2-40B4-BE49-F238E27FC236}">
                    <a16:creationId xmlns:a16="http://schemas.microsoft.com/office/drawing/2014/main" xmlns="" id="{A6CD0A7E-30A6-4A08-BDA7-067F9A77365D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ṡḻïďe">
                <a:extLst>
                  <a:ext uri="{FF2B5EF4-FFF2-40B4-BE49-F238E27FC236}">
                    <a16:creationId xmlns:a16="http://schemas.microsoft.com/office/drawing/2014/main" xmlns="" id="{8B6197E5-00CF-43B5-898A-7CB2EE06F1F3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işľíḓè">
                <a:extLst>
                  <a:ext uri="{FF2B5EF4-FFF2-40B4-BE49-F238E27FC236}">
                    <a16:creationId xmlns:a16="http://schemas.microsoft.com/office/drawing/2014/main" xmlns="" id="{76CDD49C-CA97-4FCD-A3A3-0F934EE5DFCF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í$ḷiḍé">
                <a:extLst>
                  <a:ext uri="{FF2B5EF4-FFF2-40B4-BE49-F238E27FC236}">
                    <a16:creationId xmlns:a16="http://schemas.microsoft.com/office/drawing/2014/main" xmlns="" id="{6AB850B7-05A9-4066-9029-5D1B1A07FFCF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ïṩľiḍê">
                <a:extLst>
                  <a:ext uri="{FF2B5EF4-FFF2-40B4-BE49-F238E27FC236}">
                    <a16:creationId xmlns:a16="http://schemas.microsoft.com/office/drawing/2014/main" xmlns="" id="{F7CF18EA-8FAB-420A-80E9-C13145B9C579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iš1íḑé">
                <a:extLst>
                  <a:ext uri="{FF2B5EF4-FFF2-40B4-BE49-F238E27FC236}">
                    <a16:creationId xmlns:a16="http://schemas.microsoft.com/office/drawing/2014/main" xmlns="" id="{F231382E-E0F5-4BD0-8B6A-D47E0DBD3C09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î$1ïde">
                <a:extLst>
                  <a:ext uri="{FF2B5EF4-FFF2-40B4-BE49-F238E27FC236}">
                    <a16:creationId xmlns:a16="http://schemas.microsoft.com/office/drawing/2014/main" xmlns="" id="{091C7597-BDA1-47B5-AC0F-E840FFC1D381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ṧļiďè">
                <a:extLst>
                  <a:ext uri="{FF2B5EF4-FFF2-40B4-BE49-F238E27FC236}">
                    <a16:creationId xmlns:a16="http://schemas.microsoft.com/office/drawing/2014/main" xmlns="" id="{21D8AC2C-B6A9-4C5D-A478-EFE1D8C421DA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îsļïḍé">
                <a:extLst>
                  <a:ext uri="{FF2B5EF4-FFF2-40B4-BE49-F238E27FC236}">
                    <a16:creationId xmlns:a16="http://schemas.microsoft.com/office/drawing/2014/main" xmlns="" id="{B6115633-BB33-4E43-A476-2AC9D7632AF6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íSlïḑê">
                <a:extLst>
                  <a:ext uri="{FF2B5EF4-FFF2-40B4-BE49-F238E27FC236}">
                    <a16:creationId xmlns:a16="http://schemas.microsoft.com/office/drawing/2014/main" xmlns="" id="{CAD7E3EB-4591-4D1D-BC9E-CB0E0B751D6C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iṥḻiďe">
                <a:extLst>
                  <a:ext uri="{FF2B5EF4-FFF2-40B4-BE49-F238E27FC236}">
                    <a16:creationId xmlns:a16="http://schemas.microsoft.com/office/drawing/2014/main" xmlns="" id="{DCCD36AF-3083-439F-965A-28F4B7169151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iṧľïḑé">
                <a:extLst>
                  <a:ext uri="{FF2B5EF4-FFF2-40B4-BE49-F238E27FC236}">
                    <a16:creationId xmlns:a16="http://schemas.microsoft.com/office/drawing/2014/main" xmlns="" id="{C3E39F42-F2DC-4177-8E84-11704293056F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1îďé">
                <a:extLst>
                  <a:ext uri="{FF2B5EF4-FFF2-40B4-BE49-F238E27FC236}">
                    <a16:creationId xmlns:a16="http://schemas.microsoft.com/office/drawing/2014/main" xmlns="" id="{B840F165-62AC-4724-87D0-F8DC476C5501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šļïḑè">
                <a:extLst>
                  <a:ext uri="{FF2B5EF4-FFF2-40B4-BE49-F238E27FC236}">
                    <a16:creationId xmlns:a16="http://schemas.microsoft.com/office/drawing/2014/main" xmlns="" id="{F4147D1E-921D-4F20-AF0B-AE7B985A37D7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i$ľídé">
                <a:extLst>
                  <a:ext uri="{FF2B5EF4-FFF2-40B4-BE49-F238E27FC236}">
                    <a16:creationId xmlns:a16="http://schemas.microsoft.com/office/drawing/2014/main" xmlns="" id="{EA3BDBE2-457A-4E72-B8D6-6F9232374FAB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ṧļíḑé">
                <a:extLst>
                  <a:ext uri="{FF2B5EF4-FFF2-40B4-BE49-F238E27FC236}">
                    <a16:creationId xmlns:a16="http://schemas.microsoft.com/office/drawing/2014/main" xmlns="" id="{A0F0FB69-C316-4B3D-9B23-790A4DEA8915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işḻíďe">
                <a:extLst>
                  <a:ext uri="{FF2B5EF4-FFF2-40B4-BE49-F238E27FC236}">
                    <a16:creationId xmlns:a16="http://schemas.microsoft.com/office/drawing/2014/main" xmlns="" id="{50644432-A040-4443-9839-DA028D30CE3D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ŝļïḓê">
                <a:extLst>
                  <a:ext uri="{FF2B5EF4-FFF2-40B4-BE49-F238E27FC236}">
                    <a16:creationId xmlns:a16="http://schemas.microsoft.com/office/drawing/2014/main" xmlns="" id="{2F4A1011-CA35-4E66-846F-10DC22EFCE4F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îṣ1îďê">
                <a:extLst>
                  <a:ext uri="{FF2B5EF4-FFF2-40B4-BE49-F238E27FC236}">
                    <a16:creationId xmlns:a16="http://schemas.microsoft.com/office/drawing/2014/main" xmlns="" id="{157FAC5E-7814-433C-BE16-6442D048DB13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iśḻîďé">
                <a:extLst>
                  <a:ext uri="{FF2B5EF4-FFF2-40B4-BE49-F238E27FC236}">
                    <a16:creationId xmlns:a16="http://schemas.microsoft.com/office/drawing/2014/main" xmlns="" id="{5C067A62-73F9-472A-B61E-CF547D500A31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ŝḷîḑê">
                <a:extLst>
                  <a:ext uri="{FF2B5EF4-FFF2-40B4-BE49-F238E27FC236}">
                    <a16:creationId xmlns:a16="http://schemas.microsoft.com/office/drawing/2014/main" xmlns="" id="{88C23CEF-531C-440E-9E47-100B2E9E019E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šḻíḍê">
                <a:extLst>
                  <a:ext uri="{FF2B5EF4-FFF2-40B4-BE49-F238E27FC236}">
                    <a16:creationId xmlns:a16="http://schemas.microsoft.com/office/drawing/2014/main" xmlns="" id="{BDCE517D-2051-4CEB-8477-DD190C33223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ïṥḻíḓê">
                <a:extLst>
                  <a:ext uri="{FF2B5EF4-FFF2-40B4-BE49-F238E27FC236}">
                    <a16:creationId xmlns:a16="http://schemas.microsoft.com/office/drawing/2014/main" xmlns="" id="{5B2701F3-8709-455A-9546-AD71B47C3C78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î$ļîďè">
                <a:extLst>
                  <a:ext uri="{FF2B5EF4-FFF2-40B4-BE49-F238E27FC236}">
                    <a16:creationId xmlns:a16="http://schemas.microsoft.com/office/drawing/2014/main" xmlns="" id="{AC7F2EA5-F860-49D2-A235-E5529CBA71B5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îṣḻïdè">
                <a:extLst>
                  <a:ext uri="{FF2B5EF4-FFF2-40B4-BE49-F238E27FC236}">
                    <a16:creationId xmlns:a16="http://schemas.microsoft.com/office/drawing/2014/main" xmlns="" id="{2DFB7079-52F5-4ABB-BBA3-B030C6030C2F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ṥḻíďè">
                <a:extLst>
                  <a:ext uri="{FF2B5EF4-FFF2-40B4-BE49-F238E27FC236}">
                    <a16:creationId xmlns:a16="http://schemas.microsoft.com/office/drawing/2014/main" xmlns="" id="{D86B016C-335F-42E7-9A48-E0810D97D20E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íṩ1îďê">
                <a:extLst>
                  <a:ext uri="{FF2B5EF4-FFF2-40B4-BE49-F238E27FC236}">
                    <a16:creationId xmlns:a16="http://schemas.microsoft.com/office/drawing/2014/main" xmlns="" id="{2D62C640-0EEA-4473-824B-A6B5DBCCD9D3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ï$1iďè">
                <a:extLst>
                  <a:ext uri="{FF2B5EF4-FFF2-40B4-BE49-F238E27FC236}">
                    <a16:creationId xmlns:a16="http://schemas.microsoft.com/office/drawing/2014/main" xmlns="" id="{15751C6D-CFD6-4903-9D0F-8CF3015CB7E6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ŝļiďé">
                <a:extLst>
                  <a:ext uri="{FF2B5EF4-FFF2-40B4-BE49-F238E27FC236}">
                    <a16:creationId xmlns:a16="http://schemas.microsoft.com/office/drawing/2014/main" xmlns="" id="{C6F67993-373D-4BB7-8BCB-01EFDD84335C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ḻíḋe">
                <a:extLst>
                  <a:ext uri="{FF2B5EF4-FFF2-40B4-BE49-F238E27FC236}">
                    <a16:creationId xmlns:a16="http://schemas.microsoft.com/office/drawing/2014/main" xmlns="" id="{58104AD3-8AEE-4C3A-AEC2-A4CD868DF324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i$ḷîḑê">
                <a:extLst>
                  <a:ext uri="{FF2B5EF4-FFF2-40B4-BE49-F238E27FC236}">
                    <a16:creationId xmlns:a16="http://schemas.microsoft.com/office/drawing/2014/main" xmlns="" id="{70DAB922-069F-4AA2-B5D2-AA87365E183A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iṥļîdè">
                <a:extLst>
                  <a:ext uri="{FF2B5EF4-FFF2-40B4-BE49-F238E27FC236}">
                    <a16:creationId xmlns:a16="http://schemas.microsoft.com/office/drawing/2014/main" xmlns="" id="{D126E26C-0055-4E5D-A033-A54ECFBF3DEC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ïSlïḓé">
                <a:extLst>
                  <a:ext uri="{FF2B5EF4-FFF2-40B4-BE49-F238E27FC236}">
                    <a16:creationId xmlns:a16="http://schemas.microsoft.com/office/drawing/2014/main" xmlns="" id="{0BE15AEB-9BA7-493B-9911-3FF9281E3A2A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íṡḷíďè">
                <a:extLst>
                  <a:ext uri="{FF2B5EF4-FFF2-40B4-BE49-F238E27FC236}">
                    <a16:creationId xmlns:a16="http://schemas.microsoft.com/office/drawing/2014/main" xmlns="" id="{D840E987-2DCC-48E5-A456-D340F45B7B88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ïŝļide">
                <a:extLst>
                  <a:ext uri="{FF2B5EF4-FFF2-40B4-BE49-F238E27FC236}">
                    <a16:creationId xmlns:a16="http://schemas.microsoft.com/office/drawing/2014/main" xmlns="" id="{EDB7F9CE-E466-47C4-9591-CBD66DFA7984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ísliḓê">
                <a:extLst>
                  <a:ext uri="{FF2B5EF4-FFF2-40B4-BE49-F238E27FC236}">
                    <a16:creationId xmlns:a16="http://schemas.microsoft.com/office/drawing/2014/main" xmlns="" id="{7F512E97-5C61-4824-9801-1979B2A4550B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ïṡļidè">
                <a:extLst>
                  <a:ext uri="{FF2B5EF4-FFF2-40B4-BE49-F238E27FC236}">
                    <a16:creationId xmlns:a16="http://schemas.microsoft.com/office/drawing/2014/main" xmlns="" id="{0EEFD47E-B0BF-4E10-A5AF-E75BFE3BD25A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ïśļiḋê">
                <a:extLst>
                  <a:ext uri="{FF2B5EF4-FFF2-40B4-BE49-F238E27FC236}">
                    <a16:creationId xmlns:a16="http://schemas.microsoft.com/office/drawing/2014/main" xmlns="" id="{D42C5778-90F8-4A7E-9B8B-3FA724D56F99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îṡ1iďê">
                <a:extLst>
                  <a:ext uri="{FF2B5EF4-FFF2-40B4-BE49-F238E27FC236}">
                    <a16:creationId xmlns:a16="http://schemas.microsoft.com/office/drawing/2014/main" xmlns="" id="{376FC72A-CCAB-48F3-8064-C86E530E51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2" name="组合 10">
              <a:extLst>
                <a:ext uri="{FF2B5EF4-FFF2-40B4-BE49-F238E27FC236}">
                  <a16:creationId xmlns:a16="http://schemas.microsoft.com/office/drawing/2014/main" xmlns="" id="{199F29D6-DDA9-4C39-9721-1909FFF74316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153" name="îşḻíďé">
                <a:extLst>
                  <a:ext uri="{FF2B5EF4-FFF2-40B4-BE49-F238E27FC236}">
                    <a16:creationId xmlns:a16="http://schemas.microsoft.com/office/drawing/2014/main" xmlns="" id="{1345377E-D306-45D9-920B-D5B42562C914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î$liďê">
                <a:extLst>
                  <a:ext uri="{FF2B5EF4-FFF2-40B4-BE49-F238E27FC236}">
                    <a16:creationId xmlns:a16="http://schemas.microsoft.com/office/drawing/2014/main" xmlns="" id="{374A5CD0-1001-4AE9-9517-EE56445B66E7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ïs1iḍé">
                <a:extLst>
                  <a:ext uri="{FF2B5EF4-FFF2-40B4-BE49-F238E27FC236}">
                    <a16:creationId xmlns:a16="http://schemas.microsoft.com/office/drawing/2014/main" xmlns="" id="{9F1D4FCD-DD75-4AE2-A79D-B6E40F535A68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ṡ1ïďè">
                <a:extLst>
                  <a:ext uri="{FF2B5EF4-FFF2-40B4-BE49-F238E27FC236}">
                    <a16:creationId xmlns:a16="http://schemas.microsoft.com/office/drawing/2014/main" xmlns="" id="{10BACE1B-32EE-4E33-9164-115A5C7CAEB5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646" y="1822886"/>
            <a:ext cx="666960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40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95" grpId="0" animBg="1"/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íṩľíḋê">
            <a:extLst>
              <a:ext uri="{FF2B5EF4-FFF2-40B4-BE49-F238E27FC236}">
                <a16:creationId xmlns:a16="http://schemas.microsoft.com/office/drawing/2014/main" xmlns="" id="{27DC053B-B3A6-43D7-97A2-F8AE3007BFB0}"/>
              </a:ext>
            </a:extLst>
          </p:cNvPr>
          <p:cNvSpPr/>
          <p:nvPr/>
        </p:nvSpPr>
        <p:spPr bwMode="auto">
          <a:xfrm>
            <a:off x="8994780" y="2302872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E867CE64-92FA-4133-B056-2FF65A9C4005}"/>
              </a:ext>
            </a:extLst>
          </p:cNvPr>
          <p:cNvGrpSpPr/>
          <p:nvPr/>
        </p:nvGrpSpPr>
        <p:grpSpPr>
          <a:xfrm>
            <a:off x="4727686" y="757700"/>
            <a:ext cx="3217284" cy="1429674"/>
            <a:chOff x="9025957" y="-2162931"/>
            <a:chExt cx="2298700" cy="1208088"/>
          </a:xfrm>
        </p:grpSpPr>
        <p:sp>
          <p:nvSpPr>
            <p:cNvPr id="125" name="íSļídè">
              <a:extLst>
                <a:ext uri="{FF2B5EF4-FFF2-40B4-BE49-F238E27FC236}">
                  <a16:creationId xmlns:a16="http://schemas.microsoft.com/office/drawing/2014/main" xmlns="" id="{77BC134E-F66B-4E54-A056-7B8EEE022167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ṣlîḍê">
              <a:extLst>
                <a:ext uri="{FF2B5EF4-FFF2-40B4-BE49-F238E27FC236}">
                  <a16:creationId xmlns:a16="http://schemas.microsoft.com/office/drawing/2014/main" xmlns="" id="{7B2672BC-8C14-42DC-975B-86DBD0F3654A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śḷídê">
              <a:extLst>
                <a:ext uri="{FF2B5EF4-FFF2-40B4-BE49-F238E27FC236}">
                  <a16:creationId xmlns:a16="http://schemas.microsoft.com/office/drawing/2014/main" xmlns="" id="{C80E2A8A-D675-4150-81F4-EBE288DCAEAD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$líďé">
              <a:extLst>
                <a:ext uri="{FF2B5EF4-FFF2-40B4-BE49-F238E27FC236}">
                  <a16:creationId xmlns:a16="http://schemas.microsoft.com/office/drawing/2014/main" xmlns="" id="{ECCB9A23-D3A9-4C10-8BD9-4CE9E4B35F64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śļïḓè">
              <a:extLst>
                <a:ext uri="{FF2B5EF4-FFF2-40B4-BE49-F238E27FC236}">
                  <a16:creationId xmlns:a16="http://schemas.microsoft.com/office/drawing/2014/main" xmlns="" id="{99AE3911-425B-4452-BF23-C5808A9DA416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ṧļîďè">
              <a:extLst>
                <a:ext uri="{FF2B5EF4-FFF2-40B4-BE49-F238E27FC236}">
                  <a16:creationId xmlns:a16="http://schemas.microsoft.com/office/drawing/2014/main" xmlns="" id="{FF0EAF76-3B54-4FEE-B544-AB4F3C0A762F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Sľiḍe">
              <a:extLst>
                <a:ext uri="{FF2B5EF4-FFF2-40B4-BE49-F238E27FC236}">
                  <a16:creationId xmlns:a16="http://schemas.microsoft.com/office/drawing/2014/main" xmlns="" id="{DE21EA25-35AD-4416-8DC0-E55BE7A2CABE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$1ïḓè">
              <a:extLst>
                <a:ext uri="{FF2B5EF4-FFF2-40B4-BE49-F238E27FC236}">
                  <a16:creationId xmlns:a16="http://schemas.microsoft.com/office/drawing/2014/main" xmlns="" id="{2891D241-06E5-405F-B826-F947B0CCAA4F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ṡḻiḓe">
              <a:extLst>
                <a:ext uri="{FF2B5EF4-FFF2-40B4-BE49-F238E27FC236}">
                  <a16:creationId xmlns:a16="http://schemas.microsoft.com/office/drawing/2014/main" xmlns="" id="{DE1B1233-F96A-4604-8DD4-D38CDAD4B9AA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iśľíḑê">
              <a:extLst>
                <a:ext uri="{FF2B5EF4-FFF2-40B4-BE49-F238E27FC236}">
                  <a16:creationId xmlns:a16="http://schemas.microsoft.com/office/drawing/2014/main" xmlns="" id="{0FF0BA17-ED4E-45FC-90E8-AAFFBDD2BA75}"/>
                </a:ext>
              </a:extLst>
            </p:cNvPr>
            <p:cNvSpPr/>
            <p:nvPr/>
          </p:nvSpPr>
          <p:spPr bwMode="auto">
            <a:xfrm>
              <a:off x="9025957" y="-2110543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íṧḻiḍe">
              <a:extLst>
                <a:ext uri="{FF2B5EF4-FFF2-40B4-BE49-F238E27FC236}">
                  <a16:creationId xmlns:a16="http://schemas.microsoft.com/office/drawing/2014/main" xmlns="" id="{409DBC39-E499-4A2F-98AA-696D9C12D41A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šlïḓè">
              <a:extLst>
                <a:ext uri="{FF2B5EF4-FFF2-40B4-BE49-F238E27FC236}">
                  <a16:creationId xmlns:a16="http://schemas.microsoft.com/office/drawing/2014/main" xmlns="" id="{797243FF-57A4-4856-B026-ABCCD8F1CC4C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ïṥḷíḑé">
              <a:extLst>
                <a:ext uri="{FF2B5EF4-FFF2-40B4-BE49-F238E27FC236}">
                  <a16:creationId xmlns:a16="http://schemas.microsoft.com/office/drawing/2014/main" xmlns="" id="{25D006E3-DF11-45E5-87A5-8CFCCD2EE5ED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ṡ1îḑé">
              <a:extLst>
                <a:ext uri="{FF2B5EF4-FFF2-40B4-BE49-F238E27FC236}">
                  <a16:creationId xmlns:a16="http://schemas.microsoft.com/office/drawing/2014/main" xmlns="" id="{F0AFD7BE-FCD3-4431-BD26-4C2B8C26BC80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í$1ídè">
              <a:extLst>
                <a:ext uri="{FF2B5EF4-FFF2-40B4-BE49-F238E27FC236}">
                  <a16:creationId xmlns:a16="http://schemas.microsoft.com/office/drawing/2014/main" xmlns="" id="{5EAFF164-05E3-4E19-AF92-6DD5A73916FD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sľîḋe">
              <a:extLst>
                <a:ext uri="{FF2B5EF4-FFF2-40B4-BE49-F238E27FC236}">
                  <a16:creationId xmlns:a16="http://schemas.microsoft.com/office/drawing/2014/main" xmlns="" id="{348759C2-C498-474C-94DC-721C7463A2C5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ïḋê">
              <a:extLst>
                <a:ext uri="{FF2B5EF4-FFF2-40B4-BE49-F238E27FC236}">
                  <a16:creationId xmlns:a16="http://schemas.microsoft.com/office/drawing/2014/main" xmlns="" id="{2C00137C-70F5-430A-BB41-204CC19A7469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işḷîḋe">
              <a:extLst>
                <a:ext uri="{FF2B5EF4-FFF2-40B4-BE49-F238E27FC236}">
                  <a16:creationId xmlns:a16="http://schemas.microsoft.com/office/drawing/2014/main" xmlns="" id="{2CD4479E-712F-4671-B032-7F558D8EEA3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íšḷïḋe">
              <a:extLst>
                <a:ext uri="{FF2B5EF4-FFF2-40B4-BE49-F238E27FC236}">
                  <a16:creationId xmlns:a16="http://schemas.microsoft.com/office/drawing/2014/main" xmlns="" id="{A026DB6E-6624-4872-9088-AD31D976F5B4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ṥliḓe">
              <a:extLst>
                <a:ext uri="{FF2B5EF4-FFF2-40B4-BE49-F238E27FC236}">
                  <a16:creationId xmlns:a16="http://schemas.microsoft.com/office/drawing/2014/main" xmlns="" id="{DCAAD8C6-F3BA-47FD-9EFD-0C95152E7F02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8" name="ï$ḷîḑé">
              <a:extLst>
                <a:ext uri="{FF2B5EF4-FFF2-40B4-BE49-F238E27FC236}">
                  <a16:creationId xmlns:a16="http://schemas.microsoft.com/office/drawing/2014/main" xmlns="" id="{331D1FD7-24B7-4A4A-82AE-3765E0848D4F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ślîḍê">
              <a:extLst>
                <a:ext uri="{FF2B5EF4-FFF2-40B4-BE49-F238E27FC236}">
                  <a16:creationId xmlns:a16="http://schemas.microsoft.com/office/drawing/2014/main" xmlns="" id="{F635736E-440A-4A61-B78E-C0827CF68DD0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sliḑé">
              <a:extLst>
                <a:ext uri="{FF2B5EF4-FFF2-40B4-BE49-F238E27FC236}">
                  <a16:creationId xmlns:a16="http://schemas.microsoft.com/office/drawing/2014/main" xmlns="" id="{06AD61A7-F198-4E12-BBB3-7EA34DAA56F2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ṧḻïde">
              <a:extLst>
                <a:ext uri="{FF2B5EF4-FFF2-40B4-BE49-F238E27FC236}">
                  <a16:creationId xmlns:a16="http://schemas.microsoft.com/office/drawing/2014/main" xmlns="" id="{C63E357F-2681-4F90-AAB0-95DBD172C98F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śḻíḓé">
              <a:extLst>
                <a:ext uri="{FF2B5EF4-FFF2-40B4-BE49-F238E27FC236}">
                  <a16:creationId xmlns:a16="http://schemas.microsoft.com/office/drawing/2014/main" xmlns="" id="{63EE9303-C5FD-45A4-A5FE-1906B9809111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xmlns="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pic>
        <p:nvPicPr>
          <p:cNvPr id="203" name="图片 202">
            <a:extLst>
              <a:ext uri="{FF2B5EF4-FFF2-40B4-BE49-F238E27FC236}">
                <a16:creationId xmlns:a16="http://schemas.microsoft.com/office/drawing/2014/main" xmlns="" id="{31926DB7-BC4D-4ED8-A348-BDAA638BD5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7" y="4045046"/>
            <a:ext cx="1546861" cy="154686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F85AC6F-1D82-47FC-A3CF-D376EC3814BE}"/>
              </a:ext>
            </a:extLst>
          </p:cNvPr>
          <p:cNvGrpSpPr/>
          <p:nvPr/>
        </p:nvGrpSpPr>
        <p:grpSpPr>
          <a:xfrm rot="1002944">
            <a:off x="863269" y="2452242"/>
            <a:ext cx="864300" cy="1155422"/>
            <a:chOff x="10890144" y="1759223"/>
            <a:chExt cx="864300" cy="1155422"/>
          </a:xfrm>
        </p:grpSpPr>
        <p:sp>
          <p:nvSpPr>
            <p:cNvPr id="209" name="íşḷíḋe">
              <a:extLst>
                <a:ext uri="{FF2B5EF4-FFF2-40B4-BE49-F238E27FC236}">
                  <a16:creationId xmlns:a16="http://schemas.microsoft.com/office/drawing/2014/main" xmlns="" id="{FF34D68F-EEDD-4415-8571-266EB50AD1D3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ŝļídê">
              <a:extLst>
                <a:ext uri="{FF2B5EF4-FFF2-40B4-BE49-F238E27FC236}">
                  <a16:creationId xmlns:a16="http://schemas.microsoft.com/office/drawing/2014/main" xmlns="" id="{03890C5C-C059-4DEC-8FC9-0BAC49893AC3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íṥlïḋè">
              <a:extLst>
                <a:ext uri="{FF2B5EF4-FFF2-40B4-BE49-F238E27FC236}">
                  <a16:creationId xmlns:a16="http://schemas.microsoft.com/office/drawing/2014/main" xmlns="" id="{49123E5B-3B59-4C9E-A66C-B5AF00E218BC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ṩlidé">
              <a:extLst>
                <a:ext uri="{FF2B5EF4-FFF2-40B4-BE49-F238E27FC236}">
                  <a16:creationId xmlns:a16="http://schemas.microsoft.com/office/drawing/2014/main" xmlns="" id="{E516F9A8-4A72-422B-861F-AC89F5D2F93A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íśḻîḋe">
              <a:extLst>
                <a:ext uri="{FF2B5EF4-FFF2-40B4-BE49-F238E27FC236}">
                  <a16:creationId xmlns:a16="http://schemas.microsoft.com/office/drawing/2014/main" xmlns="" id="{E0927010-C7A0-4A9C-B15B-27D23A2EAA9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ṧḻíḋé">
              <a:extLst>
                <a:ext uri="{FF2B5EF4-FFF2-40B4-BE49-F238E27FC236}">
                  <a16:creationId xmlns:a16="http://schemas.microsoft.com/office/drawing/2014/main" xmlns="" id="{685CA6CC-C7A5-4419-BC04-745A3B830A28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šlîḍè">
              <a:extLst>
                <a:ext uri="{FF2B5EF4-FFF2-40B4-BE49-F238E27FC236}">
                  <a16:creationId xmlns:a16="http://schemas.microsoft.com/office/drawing/2014/main" xmlns="" id="{BD629E65-D5D7-46BF-86DF-5ADBBE907527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îṧḻîḓe">
              <a:extLst>
                <a:ext uri="{FF2B5EF4-FFF2-40B4-BE49-F238E27FC236}">
                  <a16:creationId xmlns:a16="http://schemas.microsoft.com/office/drawing/2014/main" xmlns="" id="{5B7D626E-63A8-4411-8F54-89565799E83E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ŝlïḍé">
              <a:extLst>
                <a:ext uri="{FF2B5EF4-FFF2-40B4-BE49-F238E27FC236}">
                  <a16:creationId xmlns:a16="http://schemas.microsoft.com/office/drawing/2014/main" xmlns="" id="{38B5A177-5BC0-44AA-94D4-AD520A444CDD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isḻidê">
              <a:extLst>
                <a:ext uri="{FF2B5EF4-FFF2-40B4-BE49-F238E27FC236}">
                  <a16:creationId xmlns:a16="http://schemas.microsoft.com/office/drawing/2014/main" xmlns="" id="{FF1E2352-2BB3-4BA9-B97D-6440B978C4CB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iṩļíḋe">
              <a:extLst>
                <a:ext uri="{FF2B5EF4-FFF2-40B4-BE49-F238E27FC236}">
                  <a16:creationId xmlns:a16="http://schemas.microsoft.com/office/drawing/2014/main" xmlns="" id="{69C4B1F0-1A78-404D-A3F0-91F0ED4C1C4B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Slïďè">
              <a:extLst>
                <a:ext uri="{FF2B5EF4-FFF2-40B4-BE49-F238E27FC236}">
                  <a16:creationId xmlns:a16="http://schemas.microsoft.com/office/drawing/2014/main" xmlns="" id="{1436742C-68A5-4364-92FB-8ABE87D19607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iŝḻïḑè">
              <a:extLst>
                <a:ext uri="{FF2B5EF4-FFF2-40B4-BE49-F238E27FC236}">
                  <a16:creationId xmlns:a16="http://schemas.microsoft.com/office/drawing/2014/main" xmlns="" id="{3B157CD0-50E7-4AE4-923A-61CD035F5A6D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ïṣľîḍè">
              <a:extLst>
                <a:ext uri="{FF2B5EF4-FFF2-40B4-BE49-F238E27FC236}">
                  <a16:creationId xmlns:a16="http://schemas.microsoft.com/office/drawing/2014/main" xmlns="" id="{CBBEAF78-43B8-4425-8AC3-3B47577BA27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ïṡľiḋe">
              <a:extLst>
                <a:ext uri="{FF2B5EF4-FFF2-40B4-BE49-F238E27FC236}">
                  <a16:creationId xmlns:a16="http://schemas.microsoft.com/office/drawing/2014/main" xmlns="" id="{F50B2D85-287B-4BEA-91EE-AD6F4ED2162A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ŝḷíḍê">
              <a:extLst>
                <a:ext uri="{FF2B5EF4-FFF2-40B4-BE49-F238E27FC236}">
                  <a16:creationId xmlns:a16="http://schemas.microsoft.com/office/drawing/2014/main" xmlns="" id="{F62FBD77-F192-42C4-B4E0-157A864DD33B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ïśļîḑê">
              <a:extLst>
                <a:ext uri="{FF2B5EF4-FFF2-40B4-BE49-F238E27FC236}">
                  <a16:creationId xmlns:a16="http://schemas.microsoft.com/office/drawing/2014/main" xmlns="" id="{BE16C26D-C5EC-4395-8AEC-60A5B9CAAF48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ṡḷïḓé">
              <a:extLst>
                <a:ext uri="{FF2B5EF4-FFF2-40B4-BE49-F238E27FC236}">
                  <a16:creationId xmlns:a16="http://schemas.microsoft.com/office/drawing/2014/main" xmlns="" id="{F4A36D04-119B-441C-B403-64EE02CF1E8F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$ļíḍè">
              <a:extLst>
                <a:ext uri="{FF2B5EF4-FFF2-40B4-BE49-F238E27FC236}">
                  <a16:creationId xmlns:a16="http://schemas.microsoft.com/office/drawing/2014/main" xmlns="" id="{B3833803-6E8D-4017-8239-CC5AC8D36E96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íṥ1iḍê">
              <a:extLst>
                <a:ext uri="{FF2B5EF4-FFF2-40B4-BE49-F238E27FC236}">
                  <a16:creationId xmlns:a16="http://schemas.microsoft.com/office/drawing/2014/main" xmlns="" id="{CFFCDC75-9B79-4277-95A7-AD1FD70835BA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ḷide">
              <a:extLst>
                <a:ext uri="{FF2B5EF4-FFF2-40B4-BE49-F238E27FC236}">
                  <a16:creationId xmlns:a16="http://schemas.microsoft.com/office/drawing/2014/main" xmlns="" id="{C63D97D1-BB0C-4086-AC10-9049667BEBF5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îšlïde">
              <a:extLst>
                <a:ext uri="{FF2B5EF4-FFF2-40B4-BE49-F238E27FC236}">
                  <a16:creationId xmlns:a16="http://schemas.microsoft.com/office/drawing/2014/main" xmlns="" id="{1AA2DC30-2A49-4042-B627-D1519C68F30A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ïs1îḓe">
              <a:extLst>
                <a:ext uri="{FF2B5EF4-FFF2-40B4-BE49-F238E27FC236}">
                  <a16:creationId xmlns:a16="http://schemas.microsoft.com/office/drawing/2014/main" xmlns="" id="{6FE07C9E-4039-4D57-A7E5-BC286F59035C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Sļîḍe">
              <a:extLst>
                <a:ext uri="{FF2B5EF4-FFF2-40B4-BE49-F238E27FC236}">
                  <a16:creationId xmlns:a16="http://schemas.microsoft.com/office/drawing/2014/main" xmlns="" id="{F09F9693-0FB2-40ED-8AB4-47DE569561D0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99213F5-B7C1-44FD-808F-045C21E706C1}"/>
              </a:ext>
            </a:extLst>
          </p:cNvPr>
          <p:cNvGrpSpPr/>
          <p:nvPr/>
        </p:nvGrpSpPr>
        <p:grpSpPr>
          <a:xfrm rot="714936">
            <a:off x="5565725" y="4125596"/>
            <a:ext cx="304850" cy="407533"/>
            <a:chOff x="8771568" y="1759223"/>
            <a:chExt cx="864300" cy="1155422"/>
          </a:xfrm>
        </p:grpSpPr>
        <p:sp>
          <p:nvSpPr>
            <p:cNvPr id="233" name="î$ľíďê">
              <a:extLst>
                <a:ext uri="{FF2B5EF4-FFF2-40B4-BE49-F238E27FC236}">
                  <a16:creationId xmlns:a16="http://schemas.microsoft.com/office/drawing/2014/main" xmlns="" id="{30226D0F-94AC-4A5E-BFC1-120A7A3144E1}"/>
                </a:ext>
              </a:extLst>
            </p:cNvPr>
            <p:cNvSpPr/>
            <p:nvPr/>
          </p:nvSpPr>
          <p:spPr bwMode="auto">
            <a:xfrm>
              <a:off x="8771568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ŝḻîḓé">
              <a:extLst>
                <a:ext uri="{FF2B5EF4-FFF2-40B4-BE49-F238E27FC236}">
                  <a16:creationId xmlns:a16="http://schemas.microsoft.com/office/drawing/2014/main" xmlns="" id="{D4B8A9CB-072F-4AC0-BB76-9CD4546B72BA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šlîḋê">
              <a:extLst>
                <a:ext uri="{FF2B5EF4-FFF2-40B4-BE49-F238E27FC236}">
                  <a16:creationId xmlns:a16="http://schemas.microsoft.com/office/drawing/2014/main" xmlns="" id="{619C6E61-DE70-4D2A-8689-1A9D258E98C4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ŝ1íḓe">
              <a:extLst>
                <a:ext uri="{FF2B5EF4-FFF2-40B4-BE49-F238E27FC236}">
                  <a16:creationId xmlns:a16="http://schemas.microsoft.com/office/drawing/2014/main" xmlns="" id="{0FEB8A79-45D5-48D9-8345-88490A7FAD08}"/>
                </a:ext>
              </a:extLst>
            </p:cNvPr>
            <p:cNvSpPr/>
            <p:nvPr/>
          </p:nvSpPr>
          <p:spPr bwMode="auto">
            <a:xfrm>
              <a:off x="9088085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ŝḷiḍè">
              <a:extLst>
                <a:ext uri="{FF2B5EF4-FFF2-40B4-BE49-F238E27FC236}">
                  <a16:creationId xmlns:a16="http://schemas.microsoft.com/office/drawing/2014/main" xmlns="" id="{87331CCD-B689-49D4-A84D-F513A7AA36FC}"/>
                </a:ext>
              </a:extLst>
            </p:cNvPr>
            <p:cNvSpPr/>
            <p:nvPr/>
          </p:nvSpPr>
          <p:spPr bwMode="auto">
            <a:xfrm>
              <a:off x="9204171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sľîḑê">
              <a:extLst>
                <a:ext uri="{FF2B5EF4-FFF2-40B4-BE49-F238E27FC236}">
                  <a16:creationId xmlns:a16="http://schemas.microsoft.com/office/drawing/2014/main" xmlns="" id="{30A0B349-B6C5-4AF0-A0E7-BEF0BAF5E11C}"/>
                </a:ext>
              </a:extLst>
            </p:cNvPr>
            <p:cNvSpPr/>
            <p:nvPr/>
          </p:nvSpPr>
          <p:spPr bwMode="auto">
            <a:xfrm>
              <a:off x="9077202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ïṡḻídè">
              <a:extLst>
                <a:ext uri="{FF2B5EF4-FFF2-40B4-BE49-F238E27FC236}">
                  <a16:creationId xmlns:a16="http://schemas.microsoft.com/office/drawing/2014/main" xmlns="" id="{16857A76-A33E-4091-8A2A-11B2C77DEE8C}"/>
                </a:ext>
              </a:extLst>
            </p:cNvPr>
            <p:cNvSpPr/>
            <p:nvPr/>
          </p:nvSpPr>
          <p:spPr bwMode="auto">
            <a:xfrm>
              <a:off x="9249518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íSľíḑê">
              <a:extLst>
                <a:ext uri="{FF2B5EF4-FFF2-40B4-BE49-F238E27FC236}">
                  <a16:creationId xmlns:a16="http://schemas.microsoft.com/office/drawing/2014/main" xmlns="" id="{2BDCCE55-FB32-4CDF-A1D6-9078565BA61D}"/>
                </a:ext>
              </a:extLst>
            </p:cNvPr>
            <p:cNvSpPr/>
            <p:nvPr/>
          </p:nvSpPr>
          <p:spPr bwMode="auto">
            <a:xfrm>
              <a:off x="9180591" y="2735981"/>
              <a:ext cx="46253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şḷîḋê">
              <a:extLst>
                <a:ext uri="{FF2B5EF4-FFF2-40B4-BE49-F238E27FC236}">
                  <a16:creationId xmlns:a16="http://schemas.microsoft.com/office/drawing/2014/main" xmlns="" id="{8AE734CE-17CE-492F-A0DF-506D21DAD9B7}"/>
                </a:ext>
              </a:extLst>
            </p:cNvPr>
            <p:cNvSpPr/>
            <p:nvPr/>
          </p:nvSpPr>
          <p:spPr bwMode="auto">
            <a:xfrm>
              <a:off x="9112572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sľiḓe">
              <a:extLst>
                <a:ext uri="{FF2B5EF4-FFF2-40B4-BE49-F238E27FC236}">
                  <a16:creationId xmlns:a16="http://schemas.microsoft.com/office/drawing/2014/main" xmlns="" id="{3924631F-853F-40E0-8883-9E0D23C8CB09}"/>
                </a:ext>
              </a:extLst>
            </p:cNvPr>
            <p:cNvSpPr/>
            <p:nvPr/>
          </p:nvSpPr>
          <p:spPr bwMode="auto">
            <a:xfrm>
              <a:off x="9204171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ṧlîḍé">
              <a:extLst>
                <a:ext uri="{FF2B5EF4-FFF2-40B4-BE49-F238E27FC236}">
                  <a16:creationId xmlns:a16="http://schemas.microsoft.com/office/drawing/2014/main" xmlns="" id="{21F2D845-B952-4869-8402-BE4C38229F57}"/>
                </a:ext>
              </a:extLst>
            </p:cNvPr>
            <p:cNvSpPr/>
            <p:nvPr/>
          </p:nvSpPr>
          <p:spPr bwMode="auto">
            <a:xfrm>
              <a:off x="9272190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ṩlíďê">
              <a:extLst>
                <a:ext uri="{FF2B5EF4-FFF2-40B4-BE49-F238E27FC236}">
                  <a16:creationId xmlns:a16="http://schemas.microsoft.com/office/drawing/2014/main" xmlns="" id="{FD4032F5-CBA3-4407-9460-0492A24BFCD9}"/>
                </a:ext>
              </a:extLst>
            </p:cNvPr>
            <p:cNvSpPr/>
            <p:nvPr/>
          </p:nvSpPr>
          <p:spPr bwMode="auto">
            <a:xfrm>
              <a:off x="9135245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ïSļîdé">
              <a:extLst>
                <a:ext uri="{FF2B5EF4-FFF2-40B4-BE49-F238E27FC236}">
                  <a16:creationId xmlns:a16="http://schemas.microsoft.com/office/drawing/2014/main" xmlns="" id="{05B12DC3-61AE-4C9A-9C82-B972139E4381}"/>
                </a:ext>
              </a:extLst>
            </p:cNvPr>
            <p:cNvSpPr/>
            <p:nvPr/>
          </p:nvSpPr>
          <p:spPr bwMode="auto">
            <a:xfrm>
              <a:off x="9264028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s1ïḍè">
              <a:extLst>
                <a:ext uri="{FF2B5EF4-FFF2-40B4-BE49-F238E27FC236}">
                  <a16:creationId xmlns:a16="http://schemas.microsoft.com/office/drawing/2014/main" xmlns="" id="{13D7E0A1-5798-4F7B-BABB-9B8D374B9A63}"/>
                </a:ext>
              </a:extLst>
            </p:cNvPr>
            <p:cNvSpPr/>
            <p:nvPr/>
          </p:nvSpPr>
          <p:spPr bwMode="auto">
            <a:xfrm>
              <a:off x="9194195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îṥḻîḍè">
              <a:extLst>
                <a:ext uri="{FF2B5EF4-FFF2-40B4-BE49-F238E27FC236}">
                  <a16:creationId xmlns:a16="http://schemas.microsoft.com/office/drawing/2014/main" xmlns="" id="{122351F4-19FD-43F4-923D-436608D5C83C}"/>
                </a:ext>
              </a:extLst>
            </p:cNvPr>
            <p:cNvSpPr/>
            <p:nvPr/>
          </p:nvSpPr>
          <p:spPr bwMode="auto">
            <a:xfrm>
              <a:off x="9126176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ŝļïḋe">
              <a:extLst>
                <a:ext uri="{FF2B5EF4-FFF2-40B4-BE49-F238E27FC236}">
                  <a16:creationId xmlns:a16="http://schemas.microsoft.com/office/drawing/2014/main" xmlns="" id="{B1CE935E-7812-4517-8684-7B873B98AB6E}"/>
                </a:ext>
              </a:extLst>
            </p:cNvPr>
            <p:cNvSpPr/>
            <p:nvPr/>
          </p:nvSpPr>
          <p:spPr bwMode="auto">
            <a:xfrm>
              <a:off x="9099875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3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3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iŝļîde">
              <a:extLst>
                <a:ext uri="{FF2B5EF4-FFF2-40B4-BE49-F238E27FC236}">
                  <a16:creationId xmlns:a16="http://schemas.microsoft.com/office/drawing/2014/main" xmlns="" id="{BF1CE775-14FF-4AFC-B8E3-29B57CDC086B}"/>
                </a:ext>
              </a:extLst>
            </p:cNvPr>
            <p:cNvSpPr/>
            <p:nvPr/>
          </p:nvSpPr>
          <p:spPr bwMode="auto">
            <a:xfrm>
              <a:off x="9204171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îś1ïḓe">
              <a:extLst>
                <a:ext uri="{FF2B5EF4-FFF2-40B4-BE49-F238E27FC236}">
                  <a16:creationId xmlns:a16="http://schemas.microsoft.com/office/drawing/2014/main" xmlns="" id="{BAC19D05-6599-4D69-A3E7-FD896A62466A}"/>
                </a:ext>
              </a:extLst>
            </p:cNvPr>
            <p:cNvSpPr/>
            <p:nvPr/>
          </p:nvSpPr>
          <p:spPr bwMode="auto">
            <a:xfrm>
              <a:off x="9102596" y="2854788"/>
              <a:ext cx="202245" cy="11790"/>
            </a:xfrm>
            <a:custGeom>
              <a:avLst/>
              <a:gdLst>
                <a:gd name="T0" fmla="*/ 223 w 223"/>
                <a:gd name="T1" fmla="*/ 0 h 13"/>
                <a:gd name="T2" fmla="*/ 0 w 223"/>
                <a:gd name="T3" fmla="*/ 0 h 13"/>
                <a:gd name="T4" fmla="*/ 2 w 223"/>
                <a:gd name="T5" fmla="*/ 13 h 13"/>
                <a:gd name="T6" fmla="*/ 221 w 223"/>
                <a:gd name="T7" fmla="*/ 13 h 13"/>
                <a:gd name="T8" fmla="*/ 223 w 2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3">
                  <a:moveTo>
                    <a:pt x="223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21" y="1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iṡḻîḋé">
              <a:extLst>
                <a:ext uri="{FF2B5EF4-FFF2-40B4-BE49-F238E27FC236}">
                  <a16:creationId xmlns:a16="http://schemas.microsoft.com/office/drawing/2014/main" xmlns="" id="{BAC0CEC6-7AD2-4E99-BA7A-C5C1384AE037}"/>
                </a:ext>
              </a:extLst>
            </p:cNvPr>
            <p:cNvSpPr/>
            <p:nvPr/>
          </p:nvSpPr>
          <p:spPr bwMode="auto">
            <a:xfrm>
              <a:off x="9204171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$ľïdê">
              <a:extLst>
                <a:ext uri="{FF2B5EF4-FFF2-40B4-BE49-F238E27FC236}">
                  <a16:creationId xmlns:a16="http://schemas.microsoft.com/office/drawing/2014/main" xmlns="" id="{1927AC15-A3B5-47B4-9E45-FBA89907B2BC}"/>
                </a:ext>
              </a:extLst>
            </p:cNvPr>
            <p:cNvSpPr/>
            <p:nvPr/>
          </p:nvSpPr>
          <p:spPr bwMode="auto">
            <a:xfrm>
              <a:off x="9046367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ṣḻïďe">
              <a:extLst>
                <a:ext uri="{FF2B5EF4-FFF2-40B4-BE49-F238E27FC236}">
                  <a16:creationId xmlns:a16="http://schemas.microsoft.com/office/drawing/2014/main" xmlns="" id="{D2756544-20AD-4BD4-A652-406074C8B5B1}"/>
                </a:ext>
              </a:extLst>
            </p:cNvPr>
            <p:cNvSpPr/>
            <p:nvPr/>
          </p:nvSpPr>
          <p:spPr bwMode="auto">
            <a:xfrm>
              <a:off x="9274004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Sḷíḑè">
              <a:extLst>
                <a:ext uri="{FF2B5EF4-FFF2-40B4-BE49-F238E27FC236}">
                  <a16:creationId xmlns:a16="http://schemas.microsoft.com/office/drawing/2014/main" xmlns="" id="{B629DBEA-BA02-4CE5-A27D-380C23AA5BB9}"/>
                </a:ext>
              </a:extLst>
            </p:cNvPr>
            <p:cNvSpPr/>
            <p:nvPr/>
          </p:nvSpPr>
          <p:spPr bwMode="auto">
            <a:xfrm>
              <a:off x="8808752" y="1789151"/>
              <a:ext cx="324679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i$1ïḍe">
              <a:extLst>
                <a:ext uri="{FF2B5EF4-FFF2-40B4-BE49-F238E27FC236}">
                  <a16:creationId xmlns:a16="http://schemas.microsoft.com/office/drawing/2014/main" xmlns="" id="{3C80910B-737B-4F53-8A77-7D73FCEB30C4}"/>
                </a:ext>
              </a:extLst>
            </p:cNvPr>
            <p:cNvSpPr/>
            <p:nvPr/>
          </p:nvSpPr>
          <p:spPr bwMode="auto">
            <a:xfrm>
              <a:off x="9044553" y="2496553"/>
              <a:ext cx="316517" cy="45346"/>
            </a:xfrm>
            <a:custGeom>
              <a:avLst/>
              <a:gdLst>
                <a:gd name="T0" fmla="*/ 1 w 195"/>
                <a:gd name="T1" fmla="*/ 0 h 28"/>
                <a:gd name="T2" fmla="*/ 195 w 195"/>
                <a:gd name="T3" fmla="*/ 0 h 28"/>
                <a:gd name="T4" fmla="*/ 195 w 195"/>
                <a:gd name="T5" fmla="*/ 0 h 28"/>
                <a:gd name="T6" fmla="*/ 195 w 195"/>
                <a:gd name="T7" fmla="*/ 28 h 28"/>
                <a:gd name="T8" fmla="*/ 195 w 195"/>
                <a:gd name="T9" fmla="*/ 28 h 28"/>
                <a:gd name="T10" fmla="*/ 1 w 195"/>
                <a:gd name="T11" fmla="*/ 28 h 28"/>
                <a:gd name="T12" fmla="*/ 0 w 195"/>
                <a:gd name="T13" fmla="*/ 28 h 28"/>
                <a:gd name="T14" fmla="*/ 0 w 195"/>
                <a:gd name="T15" fmla="*/ 0 h 28"/>
                <a:gd name="T16" fmla="*/ 1 w 19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8">
                  <a:moveTo>
                    <a:pt x="1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íṣḷïḑe">
              <a:extLst>
                <a:ext uri="{FF2B5EF4-FFF2-40B4-BE49-F238E27FC236}">
                  <a16:creationId xmlns:a16="http://schemas.microsoft.com/office/drawing/2014/main" xmlns="" id="{95D06AE7-DEA7-43D8-BCD3-53F22789AC08}"/>
                </a:ext>
              </a:extLst>
            </p:cNvPr>
            <p:cNvSpPr/>
            <p:nvPr/>
          </p:nvSpPr>
          <p:spPr bwMode="auto">
            <a:xfrm>
              <a:off x="9204171" y="2496553"/>
              <a:ext cx="156898" cy="45346"/>
            </a:xfrm>
            <a:custGeom>
              <a:avLst/>
              <a:gdLst>
                <a:gd name="T0" fmla="*/ 97 w 97"/>
                <a:gd name="T1" fmla="*/ 0 h 28"/>
                <a:gd name="T2" fmla="*/ 0 w 97"/>
                <a:gd name="T3" fmla="*/ 0 h 28"/>
                <a:gd name="T4" fmla="*/ 0 w 97"/>
                <a:gd name="T5" fmla="*/ 28 h 28"/>
                <a:gd name="T6" fmla="*/ 97 w 97"/>
                <a:gd name="T7" fmla="*/ 28 h 28"/>
                <a:gd name="T8" fmla="*/ 97 w 97"/>
                <a:gd name="T9" fmla="*/ 28 h 28"/>
                <a:gd name="T10" fmla="*/ 97 w 97"/>
                <a:gd name="T11" fmla="*/ 0 h 28"/>
                <a:gd name="T12" fmla="*/ 97 w 9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ŝļïḓe">
              <a:extLst>
                <a:ext uri="{FF2B5EF4-FFF2-40B4-BE49-F238E27FC236}">
                  <a16:creationId xmlns:a16="http://schemas.microsoft.com/office/drawing/2014/main" xmlns="" id="{00C767B9-492B-45C7-AEF2-E82E4A02D7CC}"/>
                </a:ext>
              </a:extLst>
            </p:cNvPr>
            <p:cNvSpPr/>
            <p:nvPr/>
          </p:nvSpPr>
          <p:spPr bwMode="auto">
            <a:xfrm>
              <a:off x="9204171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D7E194D-D939-4AFB-B135-2C81D2E0FC80}"/>
              </a:ext>
            </a:extLst>
          </p:cNvPr>
          <p:cNvGrpSpPr/>
          <p:nvPr/>
        </p:nvGrpSpPr>
        <p:grpSpPr>
          <a:xfrm rot="20824182">
            <a:off x="9386960" y="2528056"/>
            <a:ext cx="1494413" cy="2012556"/>
            <a:chOff x="9249518" y="409718"/>
            <a:chExt cx="2032419" cy="2737100"/>
          </a:xfrm>
        </p:grpSpPr>
        <p:sp>
          <p:nvSpPr>
            <p:cNvPr id="258" name="ï$ḷîdè">
              <a:extLst>
                <a:ext uri="{FF2B5EF4-FFF2-40B4-BE49-F238E27FC236}">
                  <a16:creationId xmlns:a16="http://schemas.microsoft.com/office/drawing/2014/main" xmlns="" id="{D99A9DC2-0493-4A8D-A452-55581B5A1D4A}"/>
                </a:ext>
              </a:extLst>
            </p:cNvPr>
            <p:cNvSpPr/>
            <p:nvPr/>
          </p:nvSpPr>
          <p:spPr bwMode="auto">
            <a:xfrm>
              <a:off x="9249518" y="409718"/>
              <a:ext cx="2032419" cy="1734041"/>
            </a:xfrm>
            <a:custGeom>
              <a:avLst/>
              <a:gdLst>
                <a:gd name="T0" fmla="*/ 1104 w 1251"/>
                <a:gd name="T1" fmla="*/ 299 h 1069"/>
                <a:gd name="T2" fmla="*/ 625 w 1251"/>
                <a:gd name="T3" fmla="*/ 3 h 1069"/>
                <a:gd name="T4" fmla="*/ 625 w 1251"/>
                <a:gd name="T5" fmla="*/ 3 h 1069"/>
                <a:gd name="T6" fmla="*/ 146 w 1251"/>
                <a:gd name="T7" fmla="*/ 300 h 1069"/>
                <a:gd name="T8" fmla="*/ 402 w 1251"/>
                <a:gd name="T9" fmla="*/ 1069 h 1069"/>
                <a:gd name="T10" fmla="*/ 626 w 1251"/>
                <a:gd name="T11" fmla="*/ 1069 h 1069"/>
                <a:gd name="T12" fmla="*/ 626 w 1251"/>
                <a:gd name="T13" fmla="*/ 1068 h 1069"/>
                <a:gd name="T14" fmla="*/ 849 w 1251"/>
                <a:gd name="T15" fmla="*/ 1068 h 1069"/>
                <a:gd name="T16" fmla="*/ 1104 w 1251"/>
                <a:gd name="T17" fmla="*/ 29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1" h="1069">
                  <a:moveTo>
                    <a:pt x="1104" y="299"/>
                  </a:moveTo>
                  <a:cubicBezTo>
                    <a:pt x="1004" y="0"/>
                    <a:pt x="651" y="3"/>
                    <a:pt x="625" y="3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597" y="3"/>
                    <a:pt x="247" y="2"/>
                    <a:pt x="146" y="300"/>
                  </a:cubicBezTo>
                  <a:cubicBezTo>
                    <a:pt x="0" y="735"/>
                    <a:pt x="402" y="1069"/>
                    <a:pt x="402" y="1069"/>
                  </a:cubicBezTo>
                  <a:cubicBezTo>
                    <a:pt x="626" y="1069"/>
                    <a:pt x="626" y="1069"/>
                    <a:pt x="626" y="1069"/>
                  </a:cubicBezTo>
                  <a:cubicBezTo>
                    <a:pt x="626" y="1068"/>
                    <a:pt x="626" y="1068"/>
                    <a:pt x="626" y="1068"/>
                  </a:cubicBezTo>
                  <a:cubicBezTo>
                    <a:pt x="849" y="1068"/>
                    <a:pt x="849" y="1068"/>
                    <a:pt x="849" y="1068"/>
                  </a:cubicBezTo>
                  <a:cubicBezTo>
                    <a:pt x="849" y="1068"/>
                    <a:pt x="1251" y="735"/>
                    <a:pt x="1104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iŝľiḑê">
              <a:extLst>
                <a:ext uri="{FF2B5EF4-FFF2-40B4-BE49-F238E27FC236}">
                  <a16:creationId xmlns:a16="http://schemas.microsoft.com/office/drawing/2014/main" xmlns="" id="{9DD19BF5-6D66-4D68-A0EC-6A3C196A14FF}"/>
                </a:ext>
              </a:extLst>
            </p:cNvPr>
            <p:cNvSpPr/>
            <p:nvPr/>
          </p:nvSpPr>
          <p:spPr bwMode="auto">
            <a:xfrm>
              <a:off x="9897062" y="2248055"/>
              <a:ext cx="734609" cy="512413"/>
            </a:xfrm>
            <a:custGeom>
              <a:avLst/>
              <a:gdLst>
                <a:gd name="T0" fmla="*/ 452 w 452"/>
                <a:gd name="T1" fmla="*/ 5 h 316"/>
                <a:gd name="T2" fmla="*/ 451 w 452"/>
                <a:gd name="T3" fmla="*/ 4 h 316"/>
                <a:gd name="T4" fmla="*/ 446 w 452"/>
                <a:gd name="T5" fmla="*/ 0 h 316"/>
                <a:gd name="T6" fmla="*/ 6 w 452"/>
                <a:gd name="T7" fmla="*/ 0 h 316"/>
                <a:gd name="T8" fmla="*/ 1 w 452"/>
                <a:gd name="T9" fmla="*/ 4 h 316"/>
                <a:gd name="T10" fmla="*/ 1 w 452"/>
                <a:gd name="T11" fmla="*/ 5 h 316"/>
                <a:gd name="T12" fmla="*/ 0 w 452"/>
                <a:gd name="T13" fmla="*/ 5 h 316"/>
                <a:gd name="T14" fmla="*/ 60 w 452"/>
                <a:gd name="T15" fmla="*/ 316 h 316"/>
                <a:gd name="T16" fmla="*/ 70 w 452"/>
                <a:gd name="T17" fmla="*/ 314 h 316"/>
                <a:gd name="T18" fmla="*/ 28 w 452"/>
                <a:gd name="T19" fmla="*/ 93 h 316"/>
                <a:gd name="T20" fmla="*/ 424 w 452"/>
                <a:gd name="T21" fmla="*/ 93 h 316"/>
                <a:gd name="T22" fmla="*/ 381 w 452"/>
                <a:gd name="T23" fmla="*/ 312 h 316"/>
                <a:gd name="T24" fmla="*/ 381 w 452"/>
                <a:gd name="T25" fmla="*/ 314 h 316"/>
                <a:gd name="T26" fmla="*/ 391 w 452"/>
                <a:gd name="T27" fmla="*/ 316 h 316"/>
                <a:gd name="T28" fmla="*/ 452 w 452"/>
                <a:gd name="T29" fmla="*/ 7 h 316"/>
                <a:gd name="T30" fmla="*/ 452 w 452"/>
                <a:gd name="T31" fmla="*/ 5 h 316"/>
                <a:gd name="T32" fmla="*/ 437 w 452"/>
                <a:gd name="T33" fmla="*/ 24 h 316"/>
                <a:gd name="T34" fmla="*/ 426 w 452"/>
                <a:gd name="T35" fmla="*/ 82 h 316"/>
                <a:gd name="T36" fmla="*/ 384 w 452"/>
                <a:gd name="T37" fmla="*/ 82 h 316"/>
                <a:gd name="T38" fmla="*/ 437 w 452"/>
                <a:gd name="T39" fmla="*/ 24 h 316"/>
                <a:gd name="T40" fmla="*/ 310 w 452"/>
                <a:gd name="T41" fmla="*/ 11 h 316"/>
                <a:gd name="T42" fmla="*/ 434 w 452"/>
                <a:gd name="T43" fmla="*/ 11 h 316"/>
                <a:gd name="T44" fmla="*/ 372 w 452"/>
                <a:gd name="T45" fmla="*/ 79 h 316"/>
                <a:gd name="T46" fmla="*/ 310 w 452"/>
                <a:gd name="T47" fmla="*/ 11 h 316"/>
                <a:gd name="T48" fmla="*/ 239 w 452"/>
                <a:gd name="T49" fmla="*/ 82 h 316"/>
                <a:gd name="T50" fmla="*/ 299 w 452"/>
                <a:gd name="T51" fmla="*/ 16 h 316"/>
                <a:gd name="T52" fmla="*/ 359 w 452"/>
                <a:gd name="T53" fmla="*/ 82 h 316"/>
                <a:gd name="T54" fmla="*/ 239 w 452"/>
                <a:gd name="T55" fmla="*/ 82 h 316"/>
                <a:gd name="T56" fmla="*/ 164 w 452"/>
                <a:gd name="T57" fmla="*/ 11 h 316"/>
                <a:gd name="T58" fmla="*/ 288 w 452"/>
                <a:gd name="T59" fmla="*/ 11 h 316"/>
                <a:gd name="T60" fmla="*/ 226 w 452"/>
                <a:gd name="T61" fmla="*/ 79 h 316"/>
                <a:gd name="T62" fmla="*/ 164 w 452"/>
                <a:gd name="T63" fmla="*/ 11 h 316"/>
                <a:gd name="T64" fmla="*/ 93 w 452"/>
                <a:gd name="T65" fmla="*/ 82 h 316"/>
                <a:gd name="T66" fmla="*/ 154 w 452"/>
                <a:gd name="T67" fmla="*/ 16 h 316"/>
                <a:gd name="T68" fmla="*/ 214 w 452"/>
                <a:gd name="T69" fmla="*/ 82 h 316"/>
                <a:gd name="T70" fmla="*/ 93 w 452"/>
                <a:gd name="T71" fmla="*/ 82 h 316"/>
                <a:gd name="T72" fmla="*/ 19 w 452"/>
                <a:gd name="T73" fmla="*/ 11 h 316"/>
                <a:gd name="T74" fmla="*/ 143 w 452"/>
                <a:gd name="T75" fmla="*/ 11 h 316"/>
                <a:gd name="T76" fmla="*/ 81 w 452"/>
                <a:gd name="T77" fmla="*/ 79 h 316"/>
                <a:gd name="T78" fmla="*/ 19 w 452"/>
                <a:gd name="T79" fmla="*/ 11 h 316"/>
                <a:gd name="T80" fmla="*/ 68 w 452"/>
                <a:gd name="T81" fmla="*/ 82 h 316"/>
                <a:gd name="T82" fmla="*/ 26 w 452"/>
                <a:gd name="T83" fmla="*/ 82 h 316"/>
                <a:gd name="T84" fmla="*/ 15 w 452"/>
                <a:gd name="T85" fmla="*/ 24 h 316"/>
                <a:gd name="T86" fmla="*/ 68 w 452"/>
                <a:gd name="T87" fmla="*/ 8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316">
                  <a:moveTo>
                    <a:pt x="452" y="5"/>
                  </a:moveTo>
                  <a:cubicBezTo>
                    <a:pt x="452" y="5"/>
                    <a:pt x="452" y="4"/>
                    <a:pt x="451" y="4"/>
                  </a:cubicBezTo>
                  <a:cubicBezTo>
                    <a:pt x="450" y="2"/>
                    <a:pt x="448" y="0"/>
                    <a:pt x="4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424" y="93"/>
                    <a:pt x="424" y="93"/>
                    <a:pt x="424" y="93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452" y="7"/>
                    <a:pt x="452" y="7"/>
                    <a:pt x="452" y="7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37" y="24"/>
                  </a:moveTo>
                  <a:cubicBezTo>
                    <a:pt x="426" y="82"/>
                    <a:pt x="426" y="82"/>
                    <a:pt x="426" y="82"/>
                  </a:cubicBezTo>
                  <a:cubicBezTo>
                    <a:pt x="384" y="82"/>
                    <a:pt x="384" y="82"/>
                    <a:pt x="384" y="82"/>
                  </a:cubicBezTo>
                  <a:lnTo>
                    <a:pt x="437" y="24"/>
                  </a:lnTo>
                  <a:close/>
                  <a:moveTo>
                    <a:pt x="310" y="11"/>
                  </a:moveTo>
                  <a:cubicBezTo>
                    <a:pt x="434" y="11"/>
                    <a:pt x="434" y="11"/>
                    <a:pt x="434" y="11"/>
                  </a:cubicBezTo>
                  <a:cubicBezTo>
                    <a:pt x="372" y="79"/>
                    <a:pt x="372" y="79"/>
                    <a:pt x="372" y="79"/>
                  </a:cubicBezTo>
                  <a:lnTo>
                    <a:pt x="310" y="11"/>
                  </a:lnTo>
                  <a:close/>
                  <a:moveTo>
                    <a:pt x="239" y="82"/>
                  </a:moveTo>
                  <a:cubicBezTo>
                    <a:pt x="299" y="16"/>
                    <a:pt x="299" y="16"/>
                    <a:pt x="299" y="16"/>
                  </a:cubicBezTo>
                  <a:cubicBezTo>
                    <a:pt x="359" y="82"/>
                    <a:pt x="359" y="82"/>
                    <a:pt x="359" y="82"/>
                  </a:cubicBezTo>
                  <a:lnTo>
                    <a:pt x="239" y="82"/>
                  </a:lnTo>
                  <a:close/>
                  <a:moveTo>
                    <a:pt x="164" y="11"/>
                  </a:moveTo>
                  <a:cubicBezTo>
                    <a:pt x="288" y="11"/>
                    <a:pt x="288" y="11"/>
                    <a:pt x="288" y="11"/>
                  </a:cubicBezTo>
                  <a:cubicBezTo>
                    <a:pt x="226" y="79"/>
                    <a:pt x="226" y="79"/>
                    <a:pt x="226" y="79"/>
                  </a:cubicBezTo>
                  <a:lnTo>
                    <a:pt x="164" y="11"/>
                  </a:lnTo>
                  <a:close/>
                  <a:moveTo>
                    <a:pt x="93" y="82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214" y="82"/>
                    <a:pt x="214" y="82"/>
                    <a:pt x="214" y="82"/>
                  </a:cubicBezTo>
                  <a:lnTo>
                    <a:pt x="93" y="82"/>
                  </a:lnTo>
                  <a:close/>
                  <a:moveTo>
                    <a:pt x="19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19" y="11"/>
                  </a:lnTo>
                  <a:close/>
                  <a:moveTo>
                    <a:pt x="68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6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ŝḷîḑe">
              <a:extLst>
                <a:ext uri="{FF2B5EF4-FFF2-40B4-BE49-F238E27FC236}">
                  <a16:creationId xmlns:a16="http://schemas.microsoft.com/office/drawing/2014/main" xmlns="" id="{2023550D-1C69-4A0A-8144-6D6EDE4BC6A6}"/>
                </a:ext>
              </a:extLst>
            </p:cNvPr>
            <p:cNvSpPr/>
            <p:nvPr/>
          </p:nvSpPr>
          <p:spPr bwMode="auto">
            <a:xfrm>
              <a:off x="10171860" y="2552782"/>
              <a:ext cx="192268" cy="151457"/>
            </a:xfrm>
            <a:prstGeom prst="rect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îśḻíḑè">
              <a:extLst>
                <a:ext uri="{FF2B5EF4-FFF2-40B4-BE49-F238E27FC236}">
                  <a16:creationId xmlns:a16="http://schemas.microsoft.com/office/drawing/2014/main" xmlns="" id="{C3010F70-C2AC-404A-BAFC-7BE0D86EC053}"/>
                </a:ext>
              </a:extLst>
            </p:cNvPr>
            <p:cNvSpPr/>
            <p:nvPr/>
          </p:nvSpPr>
          <p:spPr bwMode="auto">
            <a:xfrm>
              <a:off x="10120165" y="2640754"/>
              <a:ext cx="289309" cy="110645"/>
            </a:xfrm>
            <a:custGeom>
              <a:avLst/>
              <a:gdLst>
                <a:gd name="T0" fmla="*/ 108 w 178"/>
                <a:gd name="T1" fmla="*/ 0 h 68"/>
                <a:gd name="T2" fmla="*/ 91 w 178"/>
                <a:gd name="T3" fmla="*/ 2 h 68"/>
                <a:gd name="T4" fmla="*/ 74 w 178"/>
                <a:gd name="T5" fmla="*/ 0 h 68"/>
                <a:gd name="T6" fmla="*/ 14 w 178"/>
                <a:gd name="T7" fmla="*/ 14 h 68"/>
                <a:gd name="T8" fmla="*/ 0 w 178"/>
                <a:gd name="T9" fmla="*/ 32 h 68"/>
                <a:gd name="T10" fmla="*/ 0 w 178"/>
                <a:gd name="T11" fmla="*/ 68 h 68"/>
                <a:gd name="T12" fmla="*/ 91 w 178"/>
                <a:gd name="T13" fmla="*/ 68 h 68"/>
                <a:gd name="T14" fmla="*/ 178 w 178"/>
                <a:gd name="T15" fmla="*/ 68 h 68"/>
                <a:gd name="T16" fmla="*/ 178 w 178"/>
                <a:gd name="T17" fmla="*/ 31 h 68"/>
                <a:gd name="T18" fmla="*/ 165 w 178"/>
                <a:gd name="T19" fmla="*/ 14 h 68"/>
                <a:gd name="T20" fmla="*/ 10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08" y="0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6"/>
                    <a:pt x="0" y="23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8" y="23"/>
                    <a:pt x="172" y="16"/>
                    <a:pt x="165" y="1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iš1ïḍe">
              <a:extLst>
                <a:ext uri="{FF2B5EF4-FFF2-40B4-BE49-F238E27FC236}">
                  <a16:creationId xmlns:a16="http://schemas.microsoft.com/office/drawing/2014/main" xmlns="" id="{FF9ED526-AF32-458E-AB48-D1705F0C251F}"/>
                </a:ext>
              </a:extLst>
            </p:cNvPr>
            <p:cNvSpPr/>
            <p:nvPr/>
          </p:nvSpPr>
          <p:spPr bwMode="auto">
            <a:xfrm>
              <a:off x="10238972" y="2611732"/>
              <a:ext cx="56229" cy="56229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îśľïḑè">
              <a:extLst>
                <a:ext uri="{FF2B5EF4-FFF2-40B4-BE49-F238E27FC236}">
                  <a16:creationId xmlns:a16="http://schemas.microsoft.com/office/drawing/2014/main" xmlns="" id="{99500075-2E23-42F7-B173-24A5842FE7FF}"/>
                </a:ext>
              </a:extLst>
            </p:cNvPr>
            <p:cNvSpPr/>
            <p:nvPr/>
          </p:nvSpPr>
          <p:spPr bwMode="auto">
            <a:xfrm>
              <a:off x="10171860" y="2447579"/>
              <a:ext cx="192268" cy="193175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ṩ1îḓé">
              <a:extLst>
                <a:ext uri="{FF2B5EF4-FFF2-40B4-BE49-F238E27FC236}">
                  <a16:creationId xmlns:a16="http://schemas.microsoft.com/office/drawing/2014/main" xmlns="" id="{39846993-2BD7-4BE6-AB14-29F0EF2BB9EE}"/>
                </a:ext>
              </a:extLst>
            </p:cNvPr>
            <p:cNvSpPr/>
            <p:nvPr/>
          </p:nvSpPr>
          <p:spPr bwMode="auto">
            <a:xfrm>
              <a:off x="10267994" y="2611732"/>
              <a:ext cx="27208" cy="56229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35 h 35"/>
                <a:gd name="T4" fmla="*/ 17 w 17"/>
                <a:gd name="T5" fmla="*/ 18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7" y="27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F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îś1ïḑê">
              <a:extLst>
                <a:ext uri="{FF2B5EF4-FFF2-40B4-BE49-F238E27FC236}">
                  <a16:creationId xmlns:a16="http://schemas.microsoft.com/office/drawing/2014/main" xmlns="" id="{4E0838C6-2AA5-4AEE-94C2-1F87C4E18912}"/>
                </a:ext>
              </a:extLst>
            </p:cNvPr>
            <p:cNvSpPr/>
            <p:nvPr/>
          </p:nvSpPr>
          <p:spPr bwMode="auto">
            <a:xfrm>
              <a:off x="10267994" y="2447579"/>
              <a:ext cx="96134" cy="193175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119 h 119"/>
                <a:gd name="T4" fmla="*/ 59 w 59"/>
                <a:gd name="T5" fmla="*/ 60 h 119"/>
                <a:gd name="T6" fmla="*/ 0 w 5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33" y="119"/>
                    <a:pt x="59" y="92"/>
                    <a:pt x="59" y="60"/>
                  </a:cubicBezTo>
                  <a:cubicBezTo>
                    <a:pt x="59" y="2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7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ş1íḍè">
              <a:extLst>
                <a:ext uri="{FF2B5EF4-FFF2-40B4-BE49-F238E27FC236}">
                  <a16:creationId xmlns:a16="http://schemas.microsoft.com/office/drawing/2014/main" xmlns="" id="{D91FFD77-D668-4A50-A861-8C4E830CF4A8}"/>
                </a:ext>
              </a:extLst>
            </p:cNvPr>
            <p:cNvSpPr/>
            <p:nvPr/>
          </p:nvSpPr>
          <p:spPr bwMode="auto">
            <a:xfrm>
              <a:off x="10290667" y="2543713"/>
              <a:ext cx="19952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ṡļíḑe">
              <a:extLst>
                <a:ext uri="{FF2B5EF4-FFF2-40B4-BE49-F238E27FC236}">
                  <a16:creationId xmlns:a16="http://schemas.microsoft.com/office/drawing/2014/main" xmlns="" id="{0D3B654E-FC12-4372-BFFB-3E93ABCAEB21}"/>
                </a:ext>
              </a:extLst>
            </p:cNvPr>
            <p:cNvSpPr/>
            <p:nvPr/>
          </p:nvSpPr>
          <p:spPr bwMode="auto">
            <a:xfrm>
              <a:off x="10225369" y="2543713"/>
              <a:ext cx="18138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íśliḍè">
              <a:extLst>
                <a:ext uri="{FF2B5EF4-FFF2-40B4-BE49-F238E27FC236}">
                  <a16:creationId xmlns:a16="http://schemas.microsoft.com/office/drawing/2014/main" xmlns="" id="{1C3F2B65-B83D-46A3-A465-A722864FF11C}"/>
                </a:ext>
              </a:extLst>
            </p:cNvPr>
            <p:cNvSpPr/>
            <p:nvPr/>
          </p:nvSpPr>
          <p:spPr bwMode="auto">
            <a:xfrm>
              <a:off x="10238972" y="2577269"/>
              <a:ext cx="56229" cy="35370"/>
            </a:xfrm>
            <a:custGeom>
              <a:avLst/>
              <a:gdLst>
                <a:gd name="T0" fmla="*/ 1 w 35"/>
                <a:gd name="T1" fmla="*/ 0 h 22"/>
                <a:gd name="T2" fmla="*/ 0 w 35"/>
                <a:gd name="T3" fmla="*/ 5 h 22"/>
                <a:gd name="T4" fmla="*/ 18 w 35"/>
                <a:gd name="T5" fmla="*/ 22 h 22"/>
                <a:gd name="T6" fmla="*/ 35 w 35"/>
                <a:gd name="T7" fmla="*/ 5 h 22"/>
                <a:gd name="T8" fmla="*/ 35 w 35"/>
                <a:gd name="T9" fmla="*/ 0 h 22"/>
                <a:gd name="T10" fmla="*/ 1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"/>
                    <a:pt x="8" y="22"/>
                    <a:pt x="18" y="22"/>
                  </a:cubicBezTo>
                  <a:cubicBezTo>
                    <a:pt x="28" y="22"/>
                    <a:pt x="35" y="14"/>
                    <a:pt x="35" y="5"/>
                  </a:cubicBezTo>
                  <a:cubicBezTo>
                    <a:pt x="35" y="3"/>
                    <a:pt x="35" y="2"/>
                    <a:pt x="3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íṥ1íḓe">
              <a:extLst>
                <a:ext uri="{FF2B5EF4-FFF2-40B4-BE49-F238E27FC236}">
                  <a16:creationId xmlns:a16="http://schemas.microsoft.com/office/drawing/2014/main" xmlns="" id="{DD68A4CE-82B8-4D40-A8C8-6D34D346A553}"/>
                </a:ext>
              </a:extLst>
            </p:cNvPr>
            <p:cNvSpPr/>
            <p:nvPr/>
          </p:nvSpPr>
          <p:spPr bwMode="auto">
            <a:xfrm>
              <a:off x="10306992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ïşļiḓe">
              <a:extLst>
                <a:ext uri="{FF2B5EF4-FFF2-40B4-BE49-F238E27FC236}">
                  <a16:creationId xmlns:a16="http://schemas.microsoft.com/office/drawing/2014/main" xmlns="" id="{0B762CEA-4B44-464F-AA9B-189940F46D80}"/>
                </a:ext>
              </a:extLst>
            </p:cNvPr>
            <p:cNvSpPr/>
            <p:nvPr/>
          </p:nvSpPr>
          <p:spPr bwMode="auto">
            <a:xfrm>
              <a:off x="10204509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ísľiḑè">
              <a:extLst>
                <a:ext uri="{FF2B5EF4-FFF2-40B4-BE49-F238E27FC236}">
                  <a16:creationId xmlns:a16="http://schemas.microsoft.com/office/drawing/2014/main" xmlns="" id="{D191AD3F-E2B7-4235-902B-3621E4144156}"/>
                </a:ext>
              </a:extLst>
            </p:cNvPr>
            <p:cNvSpPr/>
            <p:nvPr/>
          </p:nvSpPr>
          <p:spPr bwMode="auto">
            <a:xfrm>
              <a:off x="10132862" y="2426719"/>
              <a:ext cx="263008" cy="306541"/>
            </a:xfrm>
            <a:custGeom>
              <a:avLst/>
              <a:gdLst>
                <a:gd name="T0" fmla="*/ 83 w 162"/>
                <a:gd name="T1" fmla="*/ 0 h 189"/>
                <a:gd name="T2" fmla="*/ 11 w 162"/>
                <a:gd name="T3" fmla="*/ 63 h 189"/>
                <a:gd name="T4" fmla="*/ 0 w 162"/>
                <a:gd name="T5" fmla="*/ 189 h 189"/>
                <a:gd name="T6" fmla="*/ 33 w 162"/>
                <a:gd name="T7" fmla="*/ 189 h 189"/>
                <a:gd name="T8" fmla="*/ 33 w 162"/>
                <a:gd name="T9" fmla="*/ 104 h 189"/>
                <a:gd name="T10" fmla="*/ 71 w 162"/>
                <a:gd name="T11" fmla="*/ 39 h 189"/>
                <a:gd name="T12" fmla="*/ 93 w 162"/>
                <a:gd name="T13" fmla="*/ 56 h 189"/>
                <a:gd name="T14" fmla="*/ 90 w 162"/>
                <a:gd name="T15" fmla="*/ 43 h 189"/>
                <a:gd name="T16" fmla="*/ 114 w 162"/>
                <a:gd name="T17" fmla="*/ 64 h 189"/>
                <a:gd name="T18" fmla="*/ 112 w 162"/>
                <a:gd name="T19" fmla="*/ 47 h 189"/>
                <a:gd name="T20" fmla="*/ 133 w 162"/>
                <a:gd name="T21" fmla="*/ 104 h 189"/>
                <a:gd name="T22" fmla="*/ 133 w 162"/>
                <a:gd name="T23" fmla="*/ 189 h 189"/>
                <a:gd name="T24" fmla="*/ 162 w 162"/>
                <a:gd name="T25" fmla="*/ 189 h 189"/>
                <a:gd name="T26" fmla="*/ 155 w 162"/>
                <a:gd name="T27" fmla="*/ 63 h 189"/>
                <a:gd name="T28" fmla="*/ 83 w 162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189">
                  <a:moveTo>
                    <a:pt x="83" y="0"/>
                  </a:moveTo>
                  <a:cubicBezTo>
                    <a:pt x="36" y="0"/>
                    <a:pt x="16" y="37"/>
                    <a:pt x="11" y="63"/>
                  </a:cubicBezTo>
                  <a:cubicBezTo>
                    <a:pt x="5" y="92"/>
                    <a:pt x="0" y="189"/>
                    <a:pt x="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75"/>
                    <a:pt x="33" y="104"/>
                  </a:cubicBezTo>
                  <a:cubicBezTo>
                    <a:pt x="33" y="55"/>
                    <a:pt x="57" y="42"/>
                    <a:pt x="71" y="39"/>
                  </a:cubicBezTo>
                  <a:cubicBezTo>
                    <a:pt x="74" y="46"/>
                    <a:pt x="80" y="53"/>
                    <a:pt x="93" y="56"/>
                  </a:cubicBezTo>
                  <a:cubicBezTo>
                    <a:pt x="93" y="56"/>
                    <a:pt x="90" y="50"/>
                    <a:pt x="90" y="43"/>
                  </a:cubicBezTo>
                  <a:cubicBezTo>
                    <a:pt x="90" y="43"/>
                    <a:pt x="94" y="61"/>
                    <a:pt x="114" y="64"/>
                  </a:cubicBezTo>
                  <a:cubicBezTo>
                    <a:pt x="114" y="64"/>
                    <a:pt x="111" y="56"/>
                    <a:pt x="112" y="47"/>
                  </a:cubicBezTo>
                  <a:cubicBezTo>
                    <a:pt x="123" y="56"/>
                    <a:pt x="133" y="72"/>
                    <a:pt x="133" y="104"/>
                  </a:cubicBezTo>
                  <a:cubicBezTo>
                    <a:pt x="133" y="175"/>
                    <a:pt x="133" y="189"/>
                    <a:pt x="133" y="18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62" y="189"/>
                    <a:pt x="160" y="92"/>
                    <a:pt x="155" y="63"/>
                  </a:cubicBezTo>
                  <a:cubicBezTo>
                    <a:pt x="150" y="35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isḻïḑè">
              <a:extLst>
                <a:ext uri="{FF2B5EF4-FFF2-40B4-BE49-F238E27FC236}">
                  <a16:creationId xmlns:a16="http://schemas.microsoft.com/office/drawing/2014/main" xmlns="" id="{CB72A1C6-996E-4A22-A0D7-8BA671D2B1A0}"/>
                </a:ext>
              </a:extLst>
            </p:cNvPr>
            <p:cNvSpPr/>
            <p:nvPr/>
          </p:nvSpPr>
          <p:spPr bwMode="auto">
            <a:xfrm>
              <a:off x="10251669" y="2597221"/>
              <a:ext cx="30835" cy="15418"/>
            </a:xfrm>
            <a:custGeom>
              <a:avLst/>
              <a:gdLst>
                <a:gd name="T0" fmla="*/ 0 w 19"/>
                <a:gd name="T1" fmla="*/ 7 h 10"/>
                <a:gd name="T2" fmla="*/ 10 w 19"/>
                <a:gd name="T3" fmla="*/ 10 h 10"/>
                <a:gd name="T4" fmla="*/ 19 w 19"/>
                <a:gd name="T5" fmla="*/ 7 h 10"/>
                <a:gd name="T6" fmla="*/ 10 w 19"/>
                <a:gd name="T7" fmla="*/ 0 h 10"/>
                <a:gd name="T8" fmla="*/ 0 w 1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7"/>
                  </a:moveTo>
                  <a:cubicBezTo>
                    <a:pt x="3" y="9"/>
                    <a:pt x="6" y="10"/>
                    <a:pt x="10" y="10"/>
                  </a:cubicBezTo>
                  <a:cubicBezTo>
                    <a:pt x="13" y="10"/>
                    <a:pt x="17" y="9"/>
                    <a:pt x="19" y="7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ṩḻïdè">
              <a:extLst>
                <a:ext uri="{FF2B5EF4-FFF2-40B4-BE49-F238E27FC236}">
                  <a16:creationId xmlns:a16="http://schemas.microsoft.com/office/drawing/2014/main" xmlns="" id="{584EB76E-B414-4144-9128-1218BC9B0B41}"/>
                </a:ext>
              </a:extLst>
            </p:cNvPr>
            <p:cNvSpPr/>
            <p:nvPr/>
          </p:nvSpPr>
          <p:spPr bwMode="auto">
            <a:xfrm>
              <a:off x="10354152" y="2538272"/>
              <a:ext cx="29022" cy="38998"/>
            </a:xfrm>
            <a:custGeom>
              <a:avLst/>
              <a:gdLst>
                <a:gd name="T0" fmla="*/ 6 w 18"/>
                <a:gd name="T1" fmla="*/ 1 h 24"/>
                <a:gd name="T2" fmla="*/ 0 w 18"/>
                <a:gd name="T3" fmla="*/ 3 h 24"/>
                <a:gd name="T4" fmla="*/ 3 w 18"/>
                <a:gd name="T5" fmla="*/ 18 h 24"/>
                <a:gd name="T6" fmla="*/ 3 w 18"/>
                <a:gd name="T7" fmla="*/ 23 h 24"/>
                <a:gd name="T8" fmla="*/ 7 w 18"/>
                <a:gd name="T9" fmla="*/ 23 h 24"/>
                <a:gd name="T10" fmla="*/ 18 w 18"/>
                <a:gd name="T11" fmla="*/ 12 h 24"/>
                <a:gd name="T12" fmla="*/ 6 w 1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6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8"/>
                    <a:pt x="3" y="13"/>
                    <a:pt x="3" y="18"/>
                  </a:cubicBezTo>
                  <a:cubicBezTo>
                    <a:pt x="3" y="20"/>
                    <a:pt x="3" y="21"/>
                    <a:pt x="3" y="23"/>
                  </a:cubicBezTo>
                  <a:cubicBezTo>
                    <a:pt x="4" y="23"/>
                    <a:pt x="6" y="24"/>
                    <a:pt x="7" y="23"/>
                  </a:cubicBezTo>
                  <a:cubicBezTo>
                    <a:pt x="13" y="23"/>
                    <a:pt x="18" y="18"/>
                    <a:pt x="18" y="12"/>
                  </a:cubicBezTo>
                  <a:cubicBezTo>
                    <a:pt x="17" y="5"/>
                    <a:pt x="12" y="0"/>
                    <a:pt x="6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ṩḻîḑê">
              <a:extLst>
                <a:ext uri="{FF2B5EF4-FFF2-40B4-BE49-F238E27FC236}">
                  <a16:creationId xmlns:a16="http://schemas.microsoft.com/office/drawing/2014/main" xmlns="" id="{5B30690D-BF12-49EA-9FC7-4E10A3734152}"/>
                </a:ext>
              </a:extLst>
            </p:cNvPr>
            <p:cNvSpPr/>
            <p:nvPr/>
          </p:nvSpPr>
          <p:spPr bwMode="auto">
            <a:xfrm>
              <a:off x="10152815" y="2538272"/>
              <a:ext cx="27208" cy="38998"/>
            </a:xfrm>
            <a:custGeom>
              <a:avLst/>
              <a:gdLst>
                <a:gd name="T0" fmla="*/ 12 w 17"/>
                <a:gd name="T1" fmla="*/ 1 h 24"/>
                <a:gd name="T2" fmla="*/ 17 w 17"/>
                <a:gd name="T3" fmla="*/ 3 h 24"/>
                <a:gd name="T4" fmla="*/ 15 w 17"/>
                <a:gd name="T5" fmla="*/ 18 h 24"/>
                <a:gd name="T6" fmla="*/ 15 w 17"/>
                <a:gd name="T7" fmla="*/ 23 h 24"/>
                <a:gd name="T8" fmla="*/ 11 w 17"/>
                <a:gd name="T9" fmla="*/ 23 h 24"/>
                <a:gd name="T10" fmla="*/ 0 w 17"/>
                <a:gd name="T11" fmla="*/ 12 h 24"/>
                <a:gd name="T12" fmla="*/ 12 w 17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2" y="1"/>
                  </a:moveTo>
                  <a:cubicBezTo>
                    <a:pt x="14" y="1"/>
                    <a:pt x="16" y="2"/>
                    <a:pt x="17" y="3"/>
                  </a:cubicBezTo>
                  <a:cubicBezTo>
                    <a:pt x="16" y="8"/>
                    <a:pt x="15" y="13"/>
                    <a:pt x="15" y="18"/>
                  </a:cubicBezTo>
                  <a:cubicBezTo>
                    <a:pt x="14" y="20"/>
                    <a:pt x="15" y="21"/>
                    <a:pt x="15" y="23"/>
                  </a:cubicBezTo>
                  <a:cubicBezTo>
                    <a:pt x="13" y="23"/>
                    <a:pt x="12" y="24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ïsliḑè">
              <a:extLst>
                <a:ext uri="{FF2B5EF4-FFF2-40B4-BE49-F238E27FC236}">
                  <a16:creationId xmlns:a16="http://schemas.microsoft.com/office/drawing/2014/main" xmlns="" id="{CD25AC5E-42A5-4A1B-B957-95580E104C11}"/>
                </a:ext>
              </a:extLst>
            </p:cNvPr>
            <p:cNvSpPr/>
            <p:nvPr/>
          </p:nvSpPr>
          <p:spPr bwMode="auto">
            <a:xfrm>
              <a:off x="9995010" y="2778606"/>
              <a:ext cx="539621" cy="368212"/>
            </a:xfrm>
            <a:custGeom>
              <a:avLst/>
              <a:gdLst>
                <a:gd name="T0" fmla="*/ 0 w 332"/>
                <a:gd name="T1" fmla="*/ 0 h 227"/>
                <a:gd name="T2" fmla="*/ 33 w 332"/>
                <a:gd name="T3" fmla="*/ 217 h 227"/>
                <a:gd name="T4" fmla="*/ 45 w 332"/>
                <a:gd name="T5" fmla="*/ 227 h 227"/>
                <a:gd name="T6" fmla="*/ 287 w 332"/>
                <a:gd name="T7" fmla="*/ 227 h 227"/>
                <a:gd name="T8" fmla="*/ 299 w 332"/>
                <a:gd name="T9" fmla="*/ 217 h 227"/>
                <a:gd name="T10" fmla="*/ 332 w 332"/>
                <a:gd name="T11" fmla="*/ 0 h 227"/>
                <a:gd name="T12" fmla="*/ 0 w 33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27">
                  <a:moveTo>
                    <a:pt x="0" y="0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4" y="223"/>
                    <a:pt x="39" y="227"/>
                    <a:pt x="45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93" y="227"/>
                    <a:pt x="298" y="223"/>
                    <a:pt x="299" y="217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ïşļídè">
              <a:extLst>
                <a:ext uri="{FF2B5EF4-FFF2-40B4-BE49-F238E27FC236}">
                  <a16:creationId xmlns:a16="http://schemas.microsoft.com/office/drawing/2014/main" xmlns="" id="{93BDD01D-0731-400D-8181-1D84D03A4A59}"/>
                </a:ext>
              </a:extLst>
            </p:cNvPr>
            <p:cNvSpPr/>
            <p:nvPr/>
          </p:nvSpPr>
          <p:spPr bwMode="auto">
            <a:xfrm>
              <a:off x="10264366" y="2778606"/>
              <a:ext cx="270264" cy="368212"/>
            </a:xfrm>
            <a:custGeom>
              <a:avLst/>
              <a:gdLst>
                <a:gd name="T0" fmla="*/ 0 w 166"/>
                <a:gd name="T1" fmla="*/ 0 h 227"/>
                <a:gd name="T2" fmla="*/ 0 w 166"/>
                <a:gd name="T3" fmla="*/ 227 h 227"/>
                <a:gd name="T4" fmla="*/ 121 w 166"/>
                <a:gd name="T5" fmla="*/ 227 h 227"/>
                <a:gd name="T6" fmla="*/ 133 w 166"/>
                <a:gd name="T7" fmla="*/ 217 h 227"/>
                <a:gd name="T8" fmla="*/ 166 w 166"/>
                <a:gd name="T9" fmla="*/ 0 h 227"/>
                <a:gd name="T10" fmla="*/ 0 w 16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7" y="227"/>
                    <a:pt x="132" y="223"/>
                    <a:pt x="133" y="21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ïṡḷïdè">
              <a:extLst>
                <a:ext uri="{FF2B5EF4-FFF2-40B4-BE49-F238E27FC236}">
                  <a16:creationId xmlns:a16="http://schemas.microsoft.com/office/drawing/2014/main" xmlns="" id="{F5AA3BB7-4FB6-47FF-B5DE-1392DFFB38C0}"/>
                </a:ext>
              </a:extLst>
            </p:cNvPr>
            <p:cNvSpPr/>
            <p:nvPr/>
          </p:nvSpPr>
          <p:spPr bwMode="auto">
            <a:xfrm>
              <a:off x="9968709" y="2723284"/>
              <a:ext cx="591315" cy="65299"/>
            </a:xfrm>
            <a:custGeom>
              <a:avLst/>
              <a:gdLst>
                <a:gd name="T0" fmla="*/ 344 w 364"/>
                <a:gd name="T1" fmla="*/ 40 h 40"/>
                <a:gd name="T2" fmla="*/ 20 w 364"/>
                <a:gd name="T3" fmla="*/ 40 h 40"/>
                <a:gd name="T4" fmla="*/ 0 w 364"/>
                <a:gd name="T5" fmla="*/ 20 h 40"/>
                <a:gd name="T6" fmla="*/ 0 w 364"/>
                <a:gd name="T7" fmla="*/ 20 h 40"/>
                <a:gd name="T8" fmla="*/ 20 w 364"/>
                <a:gd name="T9" fmla="*/ 0 h 40"/>
                <a:gd name="T10" fmla="*/ 344 w 364"/>
                <a:gd name="T11" fmla="*/ 0 h 40"/>
                <a:gd name="T12" fmla="*/ 364 w 364"/>
                <a:gd name="T13" fmla="*/ 20 h 40"/>
                <a:gd name="T14" fmla="*/ 364 w 364"/>
                <a:gd name="T15" fmla="*/ 20 h 40"/>
                <a:gd name="T16" fmla="*/ 344 w 3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40">
                  <a:moveTo>
                    <a:pt x="34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5" y="0"/>
                    <a:pt x="364" y="9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64" y="31"/>
                    <a:pt x="355" y="40"/>
                    <a:pt x="344" y="40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íṥḻïḍè">
              <a:extLst>
                <a:ext uri="{FF2B5EF4-FFF2-40B4-BE49-F238E27FC236}">
                  <a16:creationId xmlns:a16="http://schemas.microsoft.com/office/drawing/2014/main" xmlns="" id="{C66B995B-DFE8-4C9E-913D-C19A75F8E7B1}"/>
                </a:ext>
              </a:extLst>
            </p:cNvPr>
            <p:cNvSpPr/>
            <p:nvPr/>
          </p:nvSpPr>
          <p:spPr bwMode="auto">
            <a:xfrm>
              <a:off x="10373197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išḷiḓè">
              <a:extLst>
                <a:ext uri="{FF2B5EF4-FFF2-40B4-BE49-F238E27FC236}">
                  <a16:creationId xmlns:a16="http://schemas.microsoft.com/office/drawing/2014/main" xmlns="" id="{FA856BB8-F318-4732-9FC7-74880D30FF62}"/>
                </a:ext>
              </a:extLst>
            </p:cNvPr>
            <p:cNvSpPr/>
            <p:nvPr/>
          </p:nvSpPr>
          <p:spPr bwMode="auto">
            <a:xfrm>
              <a:off x="10212672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íṣļíḋè">
              <a:extLst>
                <a:ext uri="{FF2B5EF4-FFF2-40B4-BE49-F238E27FC236}">
                  <a16:creationId xmlns:a16="http://schemas.microsoft.com/office/drawing/2014/main" xmlns="" id="{F4A2428D-99CA-47B9-BDB7-402C0F6329E7}"/>
                </a:ext>
              </a:extLst>
            </p:cNvPr>
            <p:cNvSpPr/>
            <p:nvPr/>
          </p:nvSpPr>
          <p:spPr bwMode="auto">
            <a:xfrm>
              <a:off x="10052146" y="2729632"/>
              <a:ext cx="103389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iSļídé">
              <a:extLst>
                <a:ext uri="{FF2B5EF4-FFF2-40B4-BE49-F238E27FC236}">
                  <a16:creationId xmlns:a16="http://schemas.microsoft.com/office/drawing/2014/main" xmlns="" id="{0171DAD1-309C-42BA-8643-D20B140F13D3}"/>
                </a:ext>
              </a:extLst>
            </p:cNvPr>
            <p:cNvSpPr/>
            <p:nvPr/>
          </p:nvSpPr>
          <p:spPr bwMode="auto">
            <a:xfrm>
              <a:off x="10264366" y="2729632"/>
              <a:ext cx="52602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ṩľídê">
              <a:extLst>
                <a:ext uri="{FF2B5EF4-FFF2-40B4-BE49-F238E27FC236}">
                  <a16:creationId xmlns:a16="http://schemas.microsoft.com/office/drawing/2014/main" xmlns="" id="{65BAD1DF-5C70-41D8-9FB4-BFFC707014C3}"/>
                </a:ext>
              </a:extLst>
            </p:cNvPr>
            <p:cNvSpPr/>
            <p:nvPr/>
          </p:nvSpPr>
          <p:spPr bwMode="auto">
            <a:xfrm>
              <a:off x="10425799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îṥlîḋe">
              <a:extLst>
                <a:ext uri="{FF2B5EF4-FFF2-40B4-BE49-F238E27FC236}">
                  <a16:creationId xmlns:a16="http://schemas.microsoft.com/office/drawing/2014/main" xmlns="" id="{3A6AB2E7-956A-4190-B4F8-CD55D3014CE4}"/>
                </a:ext>
              </a:extLst>
            </p:cNvPr>
            <p:cNvSpPr/>
            <p:nvPr/>
          </p:nvSpPr>
          <p:spPr bwMode="auto">
            <a:xfrm>
              <a:off x="10103841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sḷïḓé">
              <a:extLst>
                <a:ext uri="{FF2B5EF4-FFF2-40B4-BE49-F238E27FC236}">
                  <a16:creationId xmlns:a16="http://schemas.microsoft.com/office/drawing/2014/main" xmlns="" id="{07EA2E63-4741-4D26-88EB-AB193402344F}"/>
                </a:ext>
              </a:extLst>
            </p:cNvPr>
            <p:cNvSpPr/>
            <p:nvPr/>
          </p:nvSpPr>
          <p:spPr bwMode="auto">
            <a:xfrm>
              <a:off x="10404033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ŝ1idè">
              <a:extLst>
                <a:ext uri="{FF2B5EF4-FFF2-40B4-BE49-F238E27FC236}">
                  <a16:creationId xmlns:a16="http://schemas.microsoft.com/office/drawing/2014/main" xmlns="" id="{EE368F81-8630-4A4A-95D3-18D525F95457}"/>
                </a:ext>
              </a:extLst>
            </p:cNvPr>
            <p:cNvSpPr/>
            <p:nvPr/>
          </p:nvSpPr>
          <p:spPr bwMode="auto">
            <a:xfrm>
              <a:off x="10243507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ṩ1íḑe">
              <a:extLst>
                <a:ext uri="{FF2B5EF4-FFF2-40B4-BE49-F238E27FC236}">
                  <a16:creationId xmlns:a16="http://schemas.microsoft.com/office/drawing/2014/main" xmlns="" id="{0BA15C77-0A28-4942-937E-5FFF9241ABFC}"/>
                </a:ext>
              </a:extLst>
            </p:cNvPr>
            <p:cNvSpPr/>
            <p:nvPr/>
          </p:nvSpPr>
          <p:spPr bwMode="auto">
            <a:xfrm>
              <a:off x="10082981" y="2704239"/>
              <a:ext cx="41719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şľídê">
              <a:extLst>
                <a:ext uri="{FF2B5EF4-FFF2-40B4-BE49-F238E27FC236}">
                  <a16:creationId xmlns:a16="http://schemas.microsoft.com/office/drawing/2014/main" xmlns="" id="{F4212FDF-AC31-4A5C-A784-2B0C696E843B}"/>
                </a:ext>
              </a:extLst>
            </p:cNvPr>
            <p:cNvSpPr/>
            <p:nvPr/>
          </p:nvSpPr>
          <p:spPr bwMode="auto">
            <a:xfrm>
              <a:off x="10019497" y="2942760"/>
              <a:ext cx="490647" cy="62578"/>
            </a:xfrm>
            <a:custGeom>
              <a:avLst/>
              <a:gdLst>
                <a:gd name="T0" fmla="*/ 530 w 541"/>
                <a:gd name="T1" fmla="*/ 69 h 69"/>
                <a:gd name="T2" fmla="*/ 541 w 541"/>
                <a:gd name="T3" fmla="*/ 0 h 69"/>
                <a:gd name="T4" fmla="*/ 0 w 541"/>
                <a:gd name="T5" fmla="*/ 0 h 69"/>
                <a:gd name="T6" fmla="*/ 11 w 541"/>
                <a:gd name="T7" fmla="*/ 69 h 69"/>
                <a:gd name="T8" fmla="*/ 530 w 54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9">
                  <a:moveTo>
                    <a:pt x="530" y="69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11" y="69"/>
                  </a:lnTo>
                  <a:lnTo>
                    <a:pt x="530" y="69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ïŝḷiḑè">
              <a:extLst>
                <a:ext uri="{FF2B5EF4-FFF2-40B4-BE49-F238E27FC236}">
                  <a16:creationId xmlns:a16="http://schemas.microsoft.com/office/drawing/2014/main" xmlns="" id="{2EFE1581-3C7C-4369-960D-1D69EF7A70A3}"/>
                </a:ext>
              </a:extLst>
            </p:cNvPr>
            <p:cNvSpPr/>
            <p:nvPr/>
          </p:nvSpPr>
          <p:spPr bwMode="auto">
            <a:xfrm>
              <a:off x="10264366" y="2942760"/>
              <a:ext cx="245777" cy="62578"/>
            </a:xfrm>
            <a:custGeom>
              <a:avLst/>
              <a:gdLst>
                <a:gd name="T0" fmla="*/ 0 w 271"/>
                <a:gd name="T1" fmla="*/ 69 h 69"/>
                <a:gd name="T2" fmla="*/ 260 w 271"/>
                <a:gd name="T3" fmla="*/ 69 h 69"/>
                <a:gd name="T4" fmla="*/ 271 w 271"/>
                <a:gd name="T5" fmla="*/ 0 h 69"/>
                <a:gd name="T6" fmla="*/ 0 w 271"/>
                <a:gd name="T7" fmla="*/ 0 h 69"/>
                <a:gd name="T8" fmla="*/ 0 w 2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9">
                  <a:moveTo>
                    <a:pt x="0" y="69"/>
                  </a:moveTo>
                  <a:lnTo>
                    <a:pt x="260" y="6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74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ṧlîḍe">
              <a:extLst>
                <a:ext uri="{FF2B5EF4-FFF2-40B4-BE49-F238E27FC236}">
                  <a16:creationId xmlns:a16="http://schemas.microsoft.com/office/drawing/2014/main" xmlns="" id="{6CE6C0FD-0366-48A0-98BD-78BF92E95CD3}"/>
                </a:ext>
              </a:extLst>
            </p:cNvPr>
            <p:cNvSpPr/>
            <p:nvPr/>
          </p:nvSpPr>
          <p:spPr bwMode="auto">
            <a:xfrm>
              <a:off x="10029473" y="3005338"/>
              <a:ext cx="470694" cy="29929"/>
            </a:xfrm>
            <a:custGeom>
              <a:avLst/>
              <a:gdLst>
                <a:gd name="T0" fmla="*/ 519 w 519"/>
                <a:gd name="T1" fmla="*/ 0 h 33"/>
                <a:gd name="T2" fmla="*/ 0 w 519"/>
                <a:gd name="T3" fmla="*/ 0 h 33"/>
                <a:gd name="T4" fmla="*/ 5 w 519"/>
                <a:gd name="T5" fmla="*/ 33 h 33"/>
                <a:gd name="T6" fmla="*/ 514 w 519"/>
                <a:gd name="T7" fmla="*/ 33 h 33"/>
                <a:gd name="T8" fmla="*/ 519 w 5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3">
                  <a:moveTo>
                    <a:pt x="51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14" y="3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ślïḓè">
              <a:extLst>
                <a:ext uri="{FF2B5EF4-FFF2-40B4-BE49-F238E27FC236}">
                  <a16:creationId xmlns:a16="http://schemas.microsoft.com/office/drawing/2014/main" xmlns="" id="{4F248327-3340-418C-B2CA-61434D90762B}"/>
                </a:ext>
              </a:extLst>
            </p:cNvPr>
            <p:cNvSpPr/>
            <p:nvPr/>
          </p:nvSpPr>
          <p:spPr bwMode="auto">
            <a:xfrm>
              <a:off x="10264366" y="3005338"/>
              <a:ext cx="235800" cy="29929"/>
            </a:xfrm>
            <a:custGeom>
              <a:avLst/>
              <a:gdLst>
                <a:gd name="T0" fmla="*/ 0 w 260"/>
                <a:gd name="T1" fmla="*/ 33 h 33"/>
                <a:gd name="T2" fmla="*/ 255 w 260"/>
                <a:gd name="T3" fmla="*/ 33 h 33"/>
                <a:gd name="T4" fmla="*/ 260 w 260"/>
                <a:gd name="T5" fmla="*/ 0 h 33"/>
                <a:gd name="T6" fmla="*/ 0 w 260"/>
                <a:gd name="T7" fmla="*/ 0 h 33"/>
                <a:gd name="T8" fmla="*/ 0 w 26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3">
                  <a:moveTo>
                    <a:pt x="0" y="33"/>
                  </a:moveTo>
                  <a:lnTo>
                    <a:pt x="255" y="33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íṥľiḑé">
              <a:extLst>
                <a:ext uri="{FF2B5EF4-FFF2-40B4-BE49-F238E27FC236}">
                  <a16:creationId xmlns:a16="http://schemas.microsoft.com/office/drawing/2014/main" xmlns="" id="{CC470504-FF38-44C9-9367-EC1EA244C415}"/>
                </a:ext>
              </a:extLst>
            </p:cNvPr>
            <p:cNvSpPr/>
            <p:nvPr/>
          </p:nvSpPr>
          <p:spPr bwMode="auto">
            <a:xfrm>
              <a:off x="10321503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8 w 41"/>
                <a:gd name="T9" fmla="*/ 0 h 15"/>
                <a:gd name="T10" fmla="*/ 0 w 41"/>
                <a:gd name="T11" fmla="*/ 7 h 15"/>
                <a:gd name="T12" fmla="*/ 8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sḻiḓè">
              <a:extLst>
                <a:ext uri="{FF2B5EF4-FFF2-40B4-BE49-F238E27FC236}">
                  <a16:creationId xmlns:a16="http://schemas.microsoft.com/office/drawing/2014/main" xmlns="" id="{537629A8-7867-46F9-9ABB-4D8E60A8896A}"/>
                </a:ext>
              </a:extLst>
            </p:cNvPr>
            <p:cNvSpPr/>
            <p:nvPr/>
          </p:nvSpPr>
          <p:spPr bwMode="auto">
            <a:xfrm>
              <a:off x="10141024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7 w 41"/>
                <a:gd name="T9" fmla="*/ 0 h 15"/>
                <a:gd name="T10" fmla="*/ 0 w 41"/>
                <a:gd name="T11" fmla="*/ 7 h 15"/>
                <a:gd name="T12" fmla="*/ 7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ŝ1îḋe">
              <a:extLst>
                <a:ext uri="{FF2B5EF4-FFF2-40B4-BE49-F238E27FC236}">
                  <a16:creationId xmlns:a16="http://schemas.microsoft.com/office/drawing/2014/main" xmlns="" id="{E032ABE5-3C5F-4B48-8F06-FFC3197171D3}"/>
                </a:ext>
              </a:extLst>
            </p:cNvPr>
            <p:cNvSpPr/>
            <p:nvPr/>
          </p:nvSpPr>
          <p:spPr bwMode="auto">
            <a:xfrm>
              <a:off x="9896155" y="414253"/>
              <a:ext cx="739144" cy="1728599"/>
            </a:xfrm>
            <a:custGeom>
              <a:avLst/>
              <a:gdLst>
                <a:gd name="T0" fmla="*/ 297 w 455"/>
                <a:gd name="T1" fmla="*/ 6 h 1065"/>
                <a:gd name="T2" fmla="*/ 227 w 455"/>
                <a:gd name="T3" fmla="*/ 0 h 1065"/>
                <a:gd name="T4" fmla="*/ 158 w 455"/>
                <a:gd name="T5" fmla="*/ 6 h 1065"/>
                <a:gd name="T6" fmla="*/ 178 w 455"/>
                <a:gd name="T7" fmla="*/ 1065 h 1065"/>
                <a:gd name="T8" fmla="*/ 227 w 455"/>
                <a:gd name="T9" fmla="*/ 1065 h 1065"/>
                <a:gd name="T10" fmla="*/ 228 w 455"/>
                <a:gd name="T11" fmla="*/ 1065 h 1065"/>
                <a:gd name="T12" fmla="*/ 277 w 455"/>
                <a:gd name="T13" fmla="*/ 1065 h 1065"/>
                <a:gd name="T14" fmla="*/ 297 w 455"/>
                <a:gd name="T15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065">
                  <a:moveTo>
                    <a:pt x="297" y="6"/>
                  </a:moveTo>
                  <a:cubicBezTo>
                    <a:pt x="260" y="0"/>
                    <a:pt x="233" y="0"/>
                    <a:pt x="227" y="0"/>
                  </a:cubicBezTo>
                  <a:cubicBezTo>
                    <a:pt x="221" y="0"/>
                    <a:pt x="195" y="0"/>
                    <a:pt x="158" y="6"/>
                  </a:cubicBezTo>
                  <a:cubicBezTo>
                    <a:pt x="105" y="110"/>
                    <a:pt x="0" y="422"/>
                    <a:pt x="178" y="1065"/>
                  </a:cubicBezTo>
                  <a:cubicBezTo>
                    <a:pt x="227" y="1065"/>
                    <a:pt x="227" y="1065"/>
                    <a:pt x="227" y="1065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277" y="1065"/>
                    <a:pt x="277" y="1065"/>
                    <a:pt x="277" y="1065"/>
                  </a:cubicBezTo>
                  <a:cubicBezTo>
                    <a:pt x="455" y="422"/>
                    <a:pt x="350" y="110"/>
                    <a:pt x="297" y="6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ïṣ1ïde">
              <a:extLst>
                <a:ext uri="{FF2B5EF4-FFF2-40B4-BE49-F238E27FC236}">
                  <a16:creationId xmlns:a16="http://schemas.microsoft.com/office/drawing/2014/main" xmlns="" id="{EE97BB96-1BDB-4ABA-9151-6E1A6FC371C9}"/>
                </a:ext>
              </a:extLst>
            </p:cNvPr>
            <p:cNvSpPr/>
            <p:nvPr/>
          </p:nvSpPr>
          <p:spPr bwMode="auto">
            <a:xfrm>
              <a:off x="10428520" y="475924"/>
              <a:ext cx="765445" cy="1666928"/>
            </a:xfrm>
            <a:custGeom>
              <a:avLst/>
              <a:gdLst>
                <a:gd name="T0" fmla="*/ 248 w 471"/>
                <a:gd name="T1" fmla="*/ 72 h 1027"/>
                <a:gd name="T2" fmla="*/ 117 w 471"/>
                <a:gd name="T3" fmla="*/ 0 h 1027"/>
                <a:gd name="T4" fmla="*/ 0 w 471"/>
                <a:gd name="T5" fmla="*/ 1027 h 1027"/>
                <a:gd name="T6" fmla="*/ 64 w 471"/>
                <a:gd name="T7" fmla="*/ 1027 h 1027"/>
                <a:gd name="T8" fmla="*/ 248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48" y="72"/>
                  </a:moveTo>
                  <a:cubicBezTo>
                    <a:pt x="207" y="39"/>
                    <a:pt x="161" y="16"/>
                    <a:pt x="117" y="0"/>
                  </a:cubicBezTo>
                  <a:cubicBezTo>
                    <a:pt x="165" y="171"/>
                    <a:pt x="249" y="610"/>
                    <a:pt x="0" y="1027"/>
                  </a:cubicBezTo>
                  <a:cubicBezTo>
                    <a:pt x="64" y="1027"/>
                    <a:pt x="64" y="1027"/>
                    <a:pt x="64" y="1027"/>
                  </a:cubicBezTo>
                  <a:cubicBezTo>
                    <a:pt x="64" y="1027"/>
                    <a:pt x="471" y="575"/>
                    <a:pt x="248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iṡ1iḓè">
              <a:extLst>
                <a:ext uri="{FF2B5EF4-FFF2-40B4-BE49-F238E27FC236}">
                  <a16:creationId xmlns:a16="http://schemas.microsoft.com/office/drawing/2014/main" xmlns="" id="{CD4905BB-A6C8-4909-811B-5EEEEC26421C}"/>
                </a:ext>
              </a:extLst>
            </p:cNvPr>
            <p:cNvSpPr/>
            <p:nvPr/>
          </p:nvSpPr>
          <p:spPr bwMode="auto">
            <a:xfrm>
              <a:off x="9336582" y="475924"/>
              <a:ext cx="765445" cy="1666928"/>
            </a:xfrm>
            <a:custGeom>
              <a:avLst/>
              <a:gdLst>
                <a:gd name="T0" fmla="*/ 223 w 471"/>
                <a:gd name="T1" fmla="*/ 72 h 1027"/>
                <a:gd name="T2" fmla="*/ 354 w 471"/>
                <a:gd name="T3" fmla="*/ 0 h 1027"/>
                <a:gd name="T4" fmla="*/ 471 w 471"/>
                <a:gd name="T5" fmla="*/ 1027 h 1027"/>
                <a:gd name="T6" fmla="*/ 407 w 471"/>
                <a:gd name="T7" fmla="*/ 1027 h 1027"/>
                <a:gd name="T8" fmla="*/ 223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23" y="72"/>
                  </a:moveTo>
                  <a:cubicBezTo>
                    <a:pt x="264" y="39"/>
                    <a:pt x="310" y="16"/>
                    <a:pt x="354" y="0"/>
                  </a:cubicBezTo>
                  <a:cubicBezTo>
                    <a:pt x="306" y="171"/>
                    <a:pt x="222" y="610"/>
                    <a:pt x="471" y="1027"/>
                  </a:cubicBezTo>
                  <a:cubicBezTo>
                    <a:pt x="407" y="1027"/>
                    <a:pt x="407" y="1027"/>
                    <a:pt x="407" y="1027"/>
                  </a:cubicBezTo>
                  <a:cubicBezTo>
                    <a:pt x="407" y="1027"/>
                    <a:pt x="0" y="575"/>
                    <a:pt x="223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ïş1iďè">
              <a:extLst>
                <a:ext uri="{FF2B5EF4-FFF2-40B4-BE49-F238E27FC236}">
                  <a16:creationId xmlns:a16="http://schemas.microsoft.com/office/drawing/2014/main" xmlns="" id="{85452765-4A97-4BF6-8BFC-9BD9BBC919BB}"/>
                </a:ext>
              </a:extLst>
            </p:cNvPr>
            <p:cNvSpPr/>
            <p:nvPr/>
          </p:nvSpPr>
          <p:spPr bwMode="auto">
            <a:xfrm>
              <a:off x="10264366" y="414253"/>
              <a:ext cx="370933" cy="1728599"/>
            </a:xfrm>
            <a:custGeom>
              <a:avLst/>
              <a:gdLst>
                <a:gd name="T0" fmla="*/ 70 w 228"/>
                <a:gd name="T1" fmla="*/ 6 h 1065"/>
                <a:gd name="T2" fmla="*/ 0 w 228"/>
                <a:gd name="T3" fmla="*/ 0 h 1065"/>
                <a:gd name="T4" fmla="*/ 0 w 228"/>
                <a:gd name="T5" fmla="*/ 1065 h 1065"/>
                <a:gd name="T6" fmla="*/ 0 w 228"/>
                <a:gd name="T7" fmla="*/ 1065 h 1065"/>
                <a:gd name="T8" fmla="*/ 1 w 228"/>
                <a:gd name="T9" fmla="*/ 1065 h 1065"/>
                <a:gd name="T10" fmla="*/ 50 w 228"/>
                <a:gd name="T11" fmla="*/ 1065 h 1065"/>
                <a:gd name="T12" fmla="*/ 70 w 228"/>
                <a:gd name="T13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65">
                  <a:moveTo>
                    <a:pt x="70" y="6"/>
                  </a:moveTo>
                  <a:cubicBezTo>
                    <a:pt x="33" y="0"/>
                    <a:pt x="6" y="0"/>
                    <a:pt x="0" y="0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1" y="1065"/>
                    <a:pt x="1" y="1065"/>
                    <a:pt x="1" y="1065"/>
                  </a:cubicBezTo>
                  <a:cubicBezTo>
                    <a:pt x="50" y="1065"/>
                    <a:pt x="50" y="1065"/>
                    <a:pt x="50" y="1065"/>
                  </a:cubicBezTo>
                  <a:cubicBezTo>
                    <a:pt x="228" y="422"/>
                    <a:pt x="123" y="110"/>
                    <a:pt x="70" y="6"/>
                  </a:cubicBezTo>
                  <a:close/>
                </a:path>
              </a:pathLst>
            </a:custGeom>
            <a:solidFill>
              <a:srgbClr val="F96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ŝ1iḍè">
              <a:extLst>
                <a:ext uri="{FF2B5EF4-FFF2-40B4-BE49-F238E27FC236}">
                  <a16:creationId xmlns:a16="http://schemas.microsoft.com/office/drawing/2014/main" xmlns="" id="{FCC3B8BC-D61D-44BE-92A2-BFD6D272D9B4}"/>
                </a:ext>
              </a:extLst>
            </p:cNvPr>
            <p:cNvSpPr/>
            <p:nvPr/>
          </p:nvSpPr>
          <p:spPr bwMode="auto">
            <a:xfrm>
              <a:off x="9897062" y="2141038"/>
              <a:ext cx="734609" cy="125156"/>
            </a:xfrm>
            <a:custGeom>
              <a:avLst/>
              <a:gdLst>
                <a:gd name="T0" fmla="*/ 1 w 452"/>
                <a:gd name="T1" fmla="*/ 0 h 77"/>
                <a:gd name="T2" fmla="*/ 451 w 452"/>
                <a:gd name="T3" fmla="*/ 0 h 77"/>
                <a:gd name="T4" fmla="*/ 452 w 452"/>
                <a:gd name="T5" fmla="*/ 0 h 77"/>
                <a:gd name="T6" fmla="*/ 452 w 452"/>
                <a:gd name="T7" fmla="*/ 77 h 77"/>
                <a:gd name="T8" fmla="*/ 451 w 452"/>
                <a:gd name="T9" fmla="*/ 77 h 77"/>
                <a:gd name="T10" fmla="*/ 1 w 452"/>
                <a:gd name="T11" fmla="*/ 77 h 77"/>
                <a:gd name="T12" fmla="*/ 0 w 452"/>
                <a:gd name="T13" fmla="*/ 77 h 77"/>
                <a:gd name="T14" fmla="*/ 0 w 452"/>
                <a:gd name="T15" fmla="*/ 0 h 77"/>
                <a:gd name="T16" fmla="*/ 1 w 45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77">
                  <a:moveTo>
                    <a:pt x="1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77"/>
                    <a:pt x="452" y="77"/>
                    <a:pt x="452" y="77"/>
                  </a:cubicBezTo>
                  <a:cubicBezTo>
                    <a:pt x="452" y="77"/>
                    <a:pt x="452" y="77"/>
                    <a:pt x="45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íš1ïďé">
              <a:extLst>
                <a:ext uri="{FF2B5EF4-FFF2-40B4-BE49-F238E27FC236}">
                  <a16:creationId xmlns:a16="http://schemas.microsoft.com/office/drawing/2014/main" xmlns="" id="{3B6CB8B9-4BF0-462F-BBC2-225E9EB572B7}"/>
                </a:ext>
              </a:extLst>
            </p:cNvPr>
            <p:cNvSpPr/>
            <p:nvPr/>
          </p:nvSpPr>
          <p:spPr bwMode="auto">
            <a:xfrm>
              <a:off x="10264366" y="2141038"/>
              <a:ext cx="367305" cy="125156"/>
            </a:xfrm>
            <a:custGeom>
              <a:avLst/>
              <a:gdLst>
                <a:gd name="T0" fmla="*/ 225 w 226"/>
                <a:gd name="T1" fmla="*/ 0 h 77"/>
                <a:gd name="T2" fmla="*/ 0 w 226"/>
                <a:gd name="T3" fmla="*/ 0 h 77"/>
                <a:gd name="T4" fmla="*/ 0 w 226"/>
                <a:gd name="T5" fmla="*/ 77 h 77"/>
                <a:gd name="T6" fmla="*/ 225 w 226"/>
                <a:gd name="T7" fmla="*/ 77 h 77"/>
                <a:gd name="T8" fmla="*/ 226 w 226"/>
                <a:gd name="T9" fmla="*/ 76 h 77"/>
                <a:gd name="T10" fmla="*/ 226 w 226"/>
                <a:gd name="T11" fmla="*/ 1 h 77"/>
                <a:gd name="T12" fmla="*/ 225 w 22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77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26" y="77"/>
                    <a:pt x="226" y="77"/>
                    <a:pt x="226" y="76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F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83C2D22-482B-4DB7-A29B-A2EB4AB75393}"/>
              </a:ext>
            </a:extLst>
          </p:cNvPr>
          <p:cNvGrpSpPr/>
          <p:nvPr/>
        </p:nvGrpSpPr>
        <p:grpSpPr>
          <a:xfrm>
            <a:off x="629460" y="415027"/>
            <a:ext cx="1311342" cy="1155979"/>
            <a:chOff x="11122317" y="360744"/>
            <a:chExt cx="578618" cy="488833"/>
          </a:xfrm>
        </p:grpSpPr>
        <p:sp>
          <p:nvSpPr>
            <p:cNvPr id="208" name="îṥlïdè">
              <a:extLst>
                <a:ext uri="{FF2B5EF4-FFF2-40B4-BE49-F238E27FC236}">
                  <a16:creationId xmlns:a16="http://schemas.microsoft.com/office/drawing/2014/main" xmlns="" id="{17DAB3CD-DEE0-42AB-8DDB-8D981D16F79C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iş1iďe">
              <a:extLst>
                <a:ext uri="{FF2B5EF4-FFF2-40B4-BE49-F238E27FC236}">
                  <a16:creationId xmlns:a16="http://schemas.microsoft.com/office/drawing/2014/main" xmlns="" id="{CFD63F29-9FF7-4803-A9B4-18BD8AE327BE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0" name="íṥľiďè">
            <a:extLst>
              <a:ext uri="{FF2B5EF4-FFF2-40B4-BE49-F238E27FC236}">
                <a16:creationId xmlns:a16="http://schemas.microsoft.com/office/drawing/2014/main" xmlns="" id="{5CFA3E1B-4BFC-4270-8C08-3D41FE67794A}"/>
              </a:ext>
            </a:extLst>
          </p:cNvPr>
          <p:cNvSpPr/>
          <p:nvPr/>
        </p:nvSpPr>
        <p:spPr bwMode="auto">
          <a:xfrm>
            <a:off x="7586149" y="3703956"/>
            <a:ext cx="516947" cy="293844"/>
          </a:xfrm>
          <a:custGeom>
            <a:avLst/>
            <a:gdLst>
              <a:gd name="T0" fmla="*/ 259 w 318"/>
              <a:gd name="T1" fmla="*/ 64 h 181"/>
              <a:gd name="T2" fmla="*/ 230 w 318"/>
              <a:gd name="T3" fmla="*/ 64 h 181"/>
              <a:gd name="T4" fmla="*/ 159 w 318"/>
              <a:gd name="T5" fmla="*/ 0 h 181"/>
              <a:gd name="T6" fmla="*/ 88 w 318"/>
              <a:gd name="T7" fmla="*/ 64 h 181"/>
              <a:gd name="T8" fmla="*/ 59 w 318"/>
              <a:gd name="T9" fmla="*/ 64 h 181"/>
              <a:gd name="T10" fmla="*/ 0 w 318"/>
              <a:gd name="T11" fmla="*/ 122 h 181"/>
              <a:gd name="T12" fmla="*/ 59 w 318"/>
              <a:gd name="T13" fmla="*/ 181 h 181"/>
              <a:gd name="T14" fmla="*/ 259 w 318"/>
              <a:gd name="T15" fmla="*/ 181 h 181"/>
              <a:gd name="T16" fmla="*/ 318 w 318"/>
              <a:gd name="T17" fmla="*/ 122 h 181"/>
              <a:gd name="T18" fmla="*/ 259 w 318"/>
              <a:gd name="T19" fmla="*/ 6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8" h="181">
                <a:moveTo>
                  <a:pt x="259" y="64"/>
                </a:moveTo>
                <a:cubicBezTo>
                  <a:pt x="230" y="64"/>
                  <a:pt x="230" y="64"/>
                  <a:pt x="230" y="64"/>
                </a:cubicBezTo>
                <a:cubicBezTo>
                  <a:pt x="226" y="28"/>
                  <a:pt x="196" y="0"/>
                  <a:pt x="159" y="0"/>
                </a:cubicBezTo>
                <a:cubicBezTo>
                  <a:pt x="122" y="0"/>
                  <a:pt x="92" y="28"/>
                  <a:pt x="88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27" y="64"/>
                  <a:pt x="0" y="90"/>
                  <a:pt x="0" y="122"/>
                </a:cubicBezTo>
                <a:cubicBezTo>
                  <a:pt x="0" y="154"/>
                  <a:pt x="27" y="181"/>
                  <a:pt x="59" y="18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91" y="181"/>
                  <a:pt x="318" y="154"/>
                  <a:pt x="318" y="122"/>
                </a:cubicBezTo>
                <a:cubicBezTo>
                  <a:pt x="318" y="90"/>
                  <a:pt x="291" y="64"/>
                  <a:pt x="259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1" name="îṣľîḍê">
            <a:extLst>
              <a:ext uri="{FF2B5EF4-FFF2-40B4-BE49-F238E27FC236}">
                <a16:creationId xmlns:a16="http://schemas.microsoft.com/office/drawing/2014/main" xmlns="" id="{72D8154F-EE2E-41E2-9189-6A273321AF0C}"/>
              </a:ext>
            </a:extLst>
          </p:cNvPr>
          <p:cNvSpPr/>
          <p:nvPr/>
        </p:nvSpPr>
        <p:spPr bwMode="auto">
          <a:xfrm>
            <a:off x="9179313" y="883201"/>
            <a:ext cx="837358" cy="498828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2" name="íṩḷîdè">
            <a:extLst>
              <a:ext uri="{FF2B5EF4-FFF2-40B4-BE49-F238E27FC236}">
                <a16:creationId xmlns:a16="http://schemas.microsoft.com/office/drawing/2014/main" xmlns="" id="{F1293303-9334-4DDB-9A5C-F1382698F47D}"/>
              </a:ext>
            </a:extLst>
          </p:cNvPr>
          <p:cNvSpPr/>
          <p:nvPr/>
        </p:nvSpPr>
        <p:spPr bwMode="auto">
          <a:xfrm>
            <a:off x="7471104" y="795271"/>
            <a:ext cx="404488" cy="230359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5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4" y="0"/>
                  <a:pt x="125" y="0"/>
                </a:cubicBezTo>
                <a:cubicBezTo>
                  <a:pt x="96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4" name="ïṣḷïdè">
            <a:extLst>
              <a:ext uri="{FF2B5EF4-FFF2-40B4-BE49-F238E27FC236}">
                <a16:creationId xmlns:a16="http://schemas.microsoft.com/office/drawing/2014/main" xmlns="" id="{D27D347C-A2FE-4D82-A1E3-80ED94C48AD7}"/>
              </a:ext>
            </a:extLst>
          </p:cNvPr>
          <p:cNvSpPr/>
          <p:nvPr/>
        </p:nvSpPr>
        <p:spPr bwMode="auto">
          <a:xfrm>
            <a:off x="1267939" y="4371287"/>
            <a:ext cx="864301" cy="1519977"/>
          </a:xfrm>
          <a:custGeom>
            <a:avLst/>
            <a:gdLst>
              <a:gd name="T0" fmla="*/ 480 w 518"/>
              <a:gd name="T1" fmla="*/ 14 h 912"/>
              <a:gd name="T2" fmla="*/ 450 w 518"/>
              <a:gd name="T3" fmla="*/ 13 h 912"/>
              <a:gd name="T4" fmla="*/ 344 w 518"/>
              <a:gd name="T5" fmla="*/ 9 h 912"/>
              <a:gd name="T6" fmla="*/ 368 w 518"/>
              <a:gd name="T7" fmla="*/ 0 h 912"/>
              <a:gd name="T8" fmla="*/ 311 w 518"/>
              <a:gd name="T9" fmla="*/ 11 h 912"/>
              <a:gd name="T10" fmla="*/ 278 w 518"/>
              <a:gd name="T11" fmla="*/ 17 h 912"/>
              <a:gd name="T12" fmla="*/ 212 w 518"/>
              <a:gd name="T13" fmla="*/ 37 h 912"/>
              <a:gd name="T14" fmla="*/ 190 w 518"/>
              <a:gd name="T15" fmla="*/ 64 h 912"/>
              <a:gd name="T16" fmla="*/ 163 w 518"/>
              <a:gd name="T17" fmla="*/ 91 h 912"/>
              <a:gd name="T18" fmla="*/ 146 w 518"/>
              <a:gd name="T19" fmla="*/ 117 h 912"/>
              <a:gd name="T20" fmla="*/ 147 w 518"/>
              <a:gd name="T21" fmla="*/ 185 h 912"/>
              <a:gd name="T22" fmla="*/ 156 w 518"/>
              <a:gd name="T23" fmla="*/ 216 h 912"/>
              <a:gd name="T24" fmla="*/ 198 w 518"/>
              <a:gd name="T25" fmla="*/ 270 h 912"/>
              <a:gd name="T26" fmla="*/ 233 w 518"/>
              <a:gd name="T27" fmla="*/ 270 h 912"/>
              <a:gd name="T28" fmla="*/ 238 w 518"/>
              <a:gd name="T29" fmla="*/ 278 h 912"/>
              <a:gd name="T30" fmla="*/ 291 w 518"/>
              <a:gd name="T31" fmla="*/ 217 h 912"/>
              <a:gd name="T32" fmla="*/ 299 w 518"/>
              <a:gd name="T33" fmla="*/ 221 h 912"/>
              <a:gd name="T34" fmla="*/ 251 w 518"/>
              <a:gd name="T35" fmla="*/ 162 h 912"/>
              <a:gd name="T36" fmla="*/ 249 w 518"/>
              <a:gd name="T37" fmla="*/ 157 h 912"/>
              <a:gd name="T38" fmla="*/ 223 w 518"/>
              <a:gd name="T39" fmla="*/ 152 h 912"/>
              <a:gd name="T40" fmla="*/ 186 w 518"/>
              <a:gd name="T41" fmla="*/ 159 h 912"/>
              <a:gd name="T42" fmla="*/ 120 w 518"/>
              <a:gd name="T43" fmla="*/ 177 h 912"/>
              <a:gd name="T44" fmla="*/ 97 w 518"/>
              <a:gd name="T45" fmla="*/ 198 h 912"/>
              <a:gd name="T46" fmla="*/ 33 w 518"/>
              <a:gd name="T47" fmla="*/ 281 h 912"/>
              <a:gd name="T48" fmla="*/ 28 w 518"/>
              <a:gd name="T49" fmla="*/ 283 h 912"/>
              <a:gd name="T50" fmla="*/ 18 w 518"/>
              <a:gd name="T51" fmla="*/ 307 h 912"/>
              <a:gd name="T52" fmla="*/ 12 w 518"/>
              <a:gd name="T53" fmla="*/ 345 h 912"/>
              <a:gd name="T54" fmla="*/ 0 w 518"/>
              <a:gd name="T55" fmla="*/ 378 h 912"/>
              <a:gd name="T56" fmla="*/ 26 w 518"/>
              <a:gd name="T57" fmla="*/ 476 h 912"/>
              <a:gd name="T58" fmla="*/ 24 w 518"/>
              <a:gd name="T59" fmla="*/ 482 h 912"/>
              <a:gd name="T60" fmla="*/ 34 w 518"/>
              <a:gd name="T61" fmla="*/ 511 h 912"/>
              <a:gd name="T62" fmla="*/ 83 w 518"/>
              <a:gd name="T63" fmla="*/ 558 h 912"/>
              <a:gd name="T64" fmla="*/ 110 w 518"/>
              <a:gd name="T65" fmla="*/ 578 h 912"/>
              <a:gd name="T66" fmla="*/ 172 w 518"/>
              <a:gd name="T67" fmla="*/ 607 h 912"/>
              <a:gd name="T68" fmla="*/ 202 w 518"/>
              <a:gd name="T69" fmla="*/ 602 h 912"/>
              <a:gd name="T70" fmla="*/ 275 w 518"/>
              <a:gd name="T71" fmla="*/ 533 h 912"/>
              <a:gd name="T72" fmla="*/ 280 w 518"/>
              <a:gd name="T73" fmla="*/ 530 h 912"/>
              <a:gd name="T74" fmla="*/ 283 w 518"/>
              <a:gd name="T75" fmla="*/ 505 h 912"/>
              <a:gd name="T76" fmla="*/ 268 w 518"/>
              <a:gd name="T77" fmla="*/ 471 h 912"/>
              <a:gd name="T78" fmla="*/ 215 w 518"/>
              <a:gd name="T79" fmla="*/ 430 h 912"/>
              <a:gd name="T80" fmla="*/ 181 w 518"/>
              <a:gd name="T81" fmla="*/ 437 h 912"/>
              <a:gd name="T82" fmla="*/ 144 w 518"/>
              <a:gd name="T83" fmla="*/ 444 h 912"/>
              <a:gd name="T84" fmla="*/ 117 w 518"/>
              <a:gd name="T85" fmla="*/ 457 h 912"/>
              <a:gd name="T86" fmla="*/ 77 w 518"/>
              <a:gd name="T87" fmla="*/ 514 h 912"/>
              <a:gd name="T88" fmla="*/ 61 w 518"/>
              <a:gd name="T89" fmla="*/ 543 h 912"/>
              <a:gd name="T90" fmla="*/ 31 w 518"/>
              <a:gd name="T91" fmla="*/ 605 h 912"/>
              <a:gd name="T92" fmla="*/ 33 w 518"/>
              <a:gd name="T93" fmla="*/ 640 h 912"/>
              <a:gd name="T94" fmla="*/ 27 w 518"/>
              <a:gd name="T95" fmla="*/ 678 h 912"/>
              <a:gd name="T96" fmla="*/ 29 w 518"/>
              <a:gd name="T97" fmla="*/ 703 h 912"/>
              <a:gd name="T98" fmla="*/ 40 w 518"/>
              <a:gd name="T99" fmla="*/ 740 h 912"/>
              <a:gd name="T100" fmla="*/ 57 w 518"/>
              <a:gd name="T101" fmla="*/ 807 h 912"/>
              <a:gd name="T102" fmla="*/ 76 w 518"/>
              <a:gd name="T103" fmla="*/ 831 h 912"/>
              <a:gd name="T104" fmla="*/ 152 w 518"/>
              <a:gd name="T105" fmla="*/ 904 h 912"/>
              <a:gd name="T106" fmla="*/ 153 w 518"/>
              <a:gd name="T107" fmla="*/ 91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8" h="912">
                <a:moveTo>
                  <a:pt x="479" y="22"/>
                </a:moveTo>
                <a:cubicBezTo>
                  <a:pt x="489" y="24"/>
                  <a:pt x="501" y="25"/>
                  <a:pt x="513" y="27"/>
                </a:cubicBezTo>
                <a:cubicBezTo>
                  <a:pt x="515" y="28"/>
                  <a:pt x="517" y="26"/>
                  <a:pt x="518" y="24"/>
                </a:cubicBezTo>
                <a:cubicBezTo>
                  <a:pt x="518" y="22"/>
                  <a:pt x="517" y="20"/>
                  <a:pt x="514" y="19"/>
                </a:cubicBezTo>
                <a:cubicBezTo>
                  <a:pt x="502" y="17"/>
                  <a:pt x="490" y="15"/>
                  <a:pt x="480" y="14"/>
                </a:cubicBezTo>
                <a:cubicBezTo>
                  <a:pt x="478" y="14"/>
                  <a:pt x="476" y="15"/>
                  <a:pt x="476" y="18"/>
                </a:cubicBezTo>
                <a:cubicBezTo>
                  <a:pt x="475" y="20"/>
                  <a:pt x="477" y="22"/>
                  <a:pt x="479" y="22"/>
                </a:cubicBezTo>
                <a:close/>
                <a:moveTo>
                  <a:pt x="412" y="11"/>
                </a:moveTo>
                <a:cubicBezTo>
                  <a:pt x="422" y="12"/>
                  <a:pt x="433" y="14"/>
                  <a:pt x="445" y="16"/>
                </a:cubicBezTo>
                <a:cubicBezTo>
                  <a:pt x="448" y="17"/>
                  <a:pt x="450" y="15"/>
                  <a:pt x="450" y="13"/>
                </a:cubicBezTo>
                <a:cubicBezTo>
                  <a:pt x="451" y="11"/>
                  <a:pt x="449" y="9"/>
                  <a:pt x="447" y="8"/>
                </a:cubicBezTo>
                <a:cubicBezTo>
                  <a:pt x="434" y="6"/>
                  <a:pt x="423" y="4"/>
                  <a:pt x="413" y="3"/>
                </a:cubicBezTo>
                <a:cubicBezTo>
                  <a:pt x="411" y="2"/>
                  <a:pt x="409" y="4"/>
                  <a:pt x="408" y="6"/>
                </a:cubicBezTo>
                <a:cubicBezTo>
                  <a:pt x="408" y="9"/>
                  <a:pt x="410" y="11"/>
                  <a:pt x="412" y="11"/>
                </a:cubicBezTo>
                <a:close/>
                <a:moveTo>
                  <a:pt x="344" y="9"/>
                </a:moveTo>
                <a:cubicBezTo>
                  <a:pt x="353" y="8"/>
                  <a:pt x="361" y="8"/>
                  <a:pt x="368" y="8"/>
                </a:cubicBezTo>
                <a:cubicBezTo>
                  <a:pt x="372" y="8"/>
                  <a:pt x="375" y="8"/>
                  <a:pt x="378" y="8"/>
                </a:cubicBezTo>
                <a:cubicBezTo>
                  <a:pt x="380" y="8"/>
                  <a:pt x="382" y="7"/>
                  <a:pt x="382" y="4"/>
                </a:cubicBezTo>
                <a:cubicBezTo>
                  <a:pt x="383" y="2"/>
                  <a:pt x="381" y="0"/>
                  <a:pt x="378" y="0"/>
                </a:cubicBezTo>
                <a:cubicBezTo>
                  <a:pt x="375" y="0"/>
                  <a:pt x="372" y="0"/>
                  <a:pt x="368" y="0"/>
                </a:cubicBezTo>
                <a:cubicBezTo>
                  <a:pt x="361" y="0"/>
                  <a:pt x="353" y="0"/>
                  <a:pt x="344" y="0"/>
                </a:cubicBezTo>
                <a:cubicBezTo>
                  <a:pt x="342" y="1"/>
                  <a:pt x="340" y="3"/>
                  <a:pt x="340" y="5"/>
                </a:cubicBezTo>
                <a:cubicBezTo>
                  <a:pt x="340" y="7"/>
                  <a:pt x="342" y="9"/>
                  <a:pt x="344" y="9"/>
                </a:cubicBezTo>
                <a:close/>
                <a:moveTo>
                  <a:pt x="278" y="17"/>
                </a:moveTo>
                <a:cubicBezTo>
                  <a:pt x="288" y="15"/>
                  <a:pt x="299" y="12"/>
                  <a:pt x="311" y="11"/>
                </a:cubicBezTo>
                <a:cubicBezTo>
                  <a:pt x="313" y="11"/>
                  <a:pt x="314" y="9"/>
                  <a:pt x="314" y="7"/>
                </a:cubicBezTo>
                <a:cubicBezTo>
                  <a:pt x="314" y="4"/>
                  <a:pt x="312" y="3"/>
                  <a:pt x="310" y="3"/>
                </a:cubicBezTo>
                <a:cubicBezTo>
                  <a:pt x="298" y="4"/>
                  <a:pt x="287" y="6"/>
                  <a:pt x="275" y="9"/>
                </a:cubicBezTo>
                <a:cubicBezTo>
                  <a:pt x="273" y="10"/>
                  <a:pt x="272" y="12"/>
                  <a:pt x="272" y="14"/>
                </a:cubicBezTo>
                <a:cubicBezTo>
                  <a:pt x="273" y="17"/>
                  <a:pt x="275" y="18"/>
                  <a:pt x="278" y="17"/>
                </a:cubicBezTo>
                <a:close/>
                <a:moveTo>
                  <a:pt x="216" y="44"/>
                </a:moveTo>
                <a:cubicBezTo>
                  <a:pt x="225" y="38"/>
                  <a:pt x="235" y="33"/>
                  <a:pt x="246" y="28"/>
                </a:cubicBezTo>
                <a:cubicBezTo>
                  <a:pt x="248" y="27"/>
                  <a:pt x="249" y="25"/>
                  <a:pt x="248" y="23"/>
                </a:cubicBezTo>
                <a:cubicBezTo>
                  <a:pt x="247" y="21"/>
                  <a:pt x="245" y="20"/>
                  <a:pt x="243" y="21"/>
                </a:cubicBezTo>
                <a:cubicBezTo>
                  <a:pt x="232" y="25"/>
                  <a:pt x="221" y="31"/>
                  <a:pt x="212" y="37"/>
                </a:cubicBezTo>
                <a:cubicBezTo>
                  <a:pt x="210" y="38"/>
                  <a:pt x="209" y="41"/>
                  <a:pt x="210" y="43"/>
                </a:cubicBezTo>
                <a:cubicBezTo>
                  <a:pt x="212" y="44"/>
                  <a:pt x="214" y="45"/>
                  <a:pt x="216" y="44"/>
                </a:cubicBezTo>
                <a:close/>
                <a:moveTo>
                  <a:pt x="169" y="90"/>
                </a:moveTo>
                <a:cubicBezTo>
                  <a:pt x="171" y="86"/>
                  <a:pt x="173" y="83"/>
                  <a:pt x="176" y="80"/>
                </a:cubicBezTo>
                <a:cubicBezTo>
                  <a:pt x="180" y="74"/>
                  <a:pt x="185" y="69"/>
                  <a:pt x="190" y="64"/>
                </a:cubicBezTo>
                <a:cubicBezTo>
                  <a:pt x="192" y="63"/>
                  <a:pt x="192" y="60"/>
                  <a:pt x="190" y="59"/>
                </a:cubicBezTo>
                <a:cubicBezTo>
                  <a:pt x="188" y="57"/>
                  <a:pt x="186" y="57"/>
                  <a:pt x="184" y="58"/>
                </a:cubicBezTo>
                <a:cubicBezTo>
                  <a:pt x="179" y="64"/>
                  <a:pt x="174" y="69"/>
                  <a:pt x="169" y="75"/>
                </a:cubicBezTo>
                <a:cubicBezTo>
                  <a:pt x="167" y="78"/>
                  <a:pt x="164" y="82"/>
                  <a:pt x="162" y="85"/>
                </a:cubicBezTo>
                <a:cubicBezTo>
                  <a:pt x="161" y="87"/>
                  <a:pt x="161" y="90"/>
                  <a:pt x="163" y="91"/>
                </a:cubicBezTo>
                <a:cubicBezTo>
                  <a:pt x="165" y="92"/>
                  <a:pt x="167" y="92"/>
                  <a:pt x="169" y="90"/>
                </a:cubicBezTo>
                <a:close/>
                <a:moveTo>
                  <a:pt x="147" y="152"/>
                </a:moveTo>
                <a:cubicBezTo>
                  <a:pt x="148" y="141"/>
                  <a:pt x="150" y="130"/>
                  <a:pt x="154" y="120"/>
                </a:cubicBezTo>
                <a:cubicBezTo>
                  <a:pt x="155" y="117"/>
                  <a:pt x="154" y="115"/>
                  <a:pt x="151" y="114"/>
                </a:cubicBezTo>
                <a:cubicBezTo>
                  <a:pt x="149" y="113"/>
                  <a:pt x="147" y="115"/>
                  <a:pt x="146" y="117"/>
                </a:cubicBezTo>
                <a:cubicBezTo>
                  <a:pt x="142" y="128"/>
                  <a:pt x="140" y="139"/>
                  <a:pt x="138" y="151"/>
                </a:cubicBezTo>
                <a:cubicBezTo>
                  <a:pt x="138" y="153"/>
                  <a:pt x="140" y="155"/>
                  <a:pt x="142" y="155"/>
                </a:cubicBezTo>
                <a:cubicBezTo>
                  <a:pt x="144" y="156"/>
                  <a:pt x="146" y="154"/>
                  <a:pt x="147" y="152"/>
                </a:cubicBezTo>
                <a:close/>
                <a:moveTo>
                  <a:pt x="156" y="216"/>
                </a:moveTo>
                <a:cubicBezTo>
                  <a:pt x="152" y="206"/>
                  <a:pt x="149" y="196"/>
                  <a:pt x="147" y="185"/>
                </a:cubicBezTo>
                <a:cubicBezTo>
                  <a:pt x="147" y="183"/>
                  <a:pt x="145" y="181"/>
                  <a:pt x="142" y="181"/>
                </a:cubicBezTo>
                <a:cubicBezTo>
                  <a:pt x="140" y="182"/>
                  <a:pt x="139" y="184"/>
                  <a:pt x="139" y="186"/>
                </a:cubicBezTo>
                <a:cubicBezTo>
                  <a:pt x="141" y="198"/>
                  <a:pt x="144" y="209"/>
                  <a:pt x="149" y="220"/>
                </a:cubicBezTo>
                <a:cubicBezTo>
                  <a:pt x="150" y="222"/>
                  <a:pt x="152" y="223"/>
                  <a:pt x="154" y="222"/>
                </a:cubicBezTo>
                <a:cubicBezTo>
                  <a:pt x="156" y="221"/>
                  <a:pt x="157" y="218"/>
                  <a:pt x="156" y="216"/>
                </a:cubicBezTo>
                <a:close/>
                <a:moveTo>
                  <a:pt x="201" y="262"/>
                </a:moveTo>
                <a:cubicBezTo>
                  <a:pt x="191" y="258"/>
                  <a:pt x="182" y="251"/>
                  <a:pt x="175" y="243"/>
                </a:cubicBezTo>
                <a:cubicBezTo>
                  <a:pt x="173" y="242"/>
                  <a:pt x="171" y="242"/>
                  <a:pt x="169" y="243"/>
                </a:cubicBezTo>
                <a:cubicBezTo>
                  <a:pt x="167" y="245"/>
                  <a:pt x="167" y="247"/>
                  <a:pt x="169" y="249"/>
                </a:cubicBezTo>
                <a:cubicBezTo>
                  <a:pt x="177" y="258"/>
                  <a:pt x="187" y="265"/>
                  <a:pt x="198" y="270"/>
                </a:cubicBezTo>
                <a:cubicBezTo>
                  <a:pt x="200" y="271"/>
                  <a:pt x="202" y="270"/>
                  <a:pt x="203" y="268"/>
                </a:cubicBezTo>
                <a:cubicBezTo>
                  <a:pt x="204" y="266"/>
                  <a:pt x="203" y="263"/>
                  <a:pt x="201" y="262"/>
                </a:cubicBezTo>
                <a:close/>
                <a:moveTo>
                  <a:pt x="263" y="262"/>
                </a:moveTo>
                <a:cubicBezTo>
                  <a:pt x="255" y="266"/>
                  <a:pt x="246" y="269"/>
                  <a:pt x="237" y="270"/>
                </a:cubicBezTo>
                <a:cubicBezTo>
                  <a:pt x="236" y="270"/>
                  <a:pt x="234" y="270"/>
                  <a:pt x="233" y="270"/>
                </a:cubicBezTo>
                <a:cubicBezTo>
                  <a:pt x="232" y="270"/>
                  <a:pt x="232" y="270"/>
                  <a:pt x="232" y="270"/>
                </a:cubicBezTo>
                <a:cubicBezTo>
                  <a:pt x="230" y="270"/>
                  <a:pt x="228" y="272"/>
                  <a:pt x="228" y="274"/>
                </a:cubicBezTo>
                <a:cubicBezTo>
                  <a:pt x="228" y="276"/>
                  <a:pt x="230" y="278"/>
                  <a:pt x="232" y="278"/>
                </a:cubicBezTo>
                <a:cubicBezTo>
                  <a:pt x="233" y="278"/>
                  <a:pt x="233" y="278"/>
                  <a:pt x="233" y="278"/>
                </a:cubicBezTo>
                <a:cubicBezTo>
                  <a:pt x="234" y="278"/>
                  <a:pt x="236" y="278"/>
                  <a:pt x="238" y="278"/>
                </a:cubicBezTo>
                <a:cubicBezTo>
                  <a:pt x="248" y="277"/>
                  <a:pt x="258" y="274"/>
                  <a:pt x="267" y="269"/>
                </a:cubicBezTo>
                <a:cubicBezTo>
                  <a:pt x="269" y="268"/>
                  <a:pt x="270" y="265"/>
                  <a:pt x="269" y="263"/>
                </a:cubicBezTo>
                <a:cubicBezTo>
                  <a:pt x="268" y="261"/>
                  <a:pt x="265" y="261"/>
                  <a:pt x="263" y="262"/>
                </a:cubicBezTo>
                <a:close/>
                <a:moveTo>
                  <a:pt x="291" y="209"/>
                </a:moveTo>
                <a:cubicBezTo>
                  <a:pt x="291" y="212"/>
                  <a:pt x="291" y="214"/>
                  <a:pt x="291" y="217"/>
                </a:cubicBezTo>
                <a:cubicBezTo>
                  <a:pt x="291" y="218"/>
                  <a:pt x="291" y="219"/>
                  <a:pt x="291" y="221"/>
                </a:cubicBezTo>
                <a:cubicBezTo>
                  <a:pt x="291" y="227"/>
                  <a:pt x="289" y="234"/>
                  <a:pt x="285" y="239"/>
                </a:cubicBezTo>
                <a:cubicBezTo>
                  <a:pt x="284" y="241"/>
                  <a:pt x="285" y="244"/>
                  <a:pt x="287" y="245"/>
                </a:cubicBezTo>
                <a:cubicBezTo>
                  <a:pt x="289" y="246"/>
                  <a:pt x="291" y="245"/>
                  <a:pt x="293" y="243"/>
                </a:cubicBezTo>
                <a:cubicBezTo>
                  <a:pt x="296" y="237"/>
                  <a:pt x="299" y="229"/>
                  <a:pt x="299" y="221"/>
                </a:cubicBezTo>
                <a:cubicBezTo>
                  <a:pt x="300" y="220"/>
                  <a:pt x="300" y="218"/>
                  <a:pt x="300" y="217"/>
                </a:cubicBezTo>
                <a:cubicBezTo>
                  <a:pt x="300" y="214"/>
                  <a:pt x="299" y="211"/>
                  <a:pt x="299" y="208"/>
                </a:cubicBezTo>
                <a:cubicBezTo>
                  <a:pt x="299" y="205"/>
                  <a:pt x="296" y="204"/>
                  <a:pt x="294" y="204"/>
                </a:cubicBezTo>
                <a:cubicBezTo>
                  <a:pt x="292" y="205"/>
                  <a:pt x="290" y="207"/>
                  <a:pt x="291" y="209"/>
                </a:cubicBezTo>
                <a:close/>
                <a:moveTo>
                  <a:pt x="251" y="162"/>
                </a:moveTo>
                <a:cubicBezTo>
                  <a:pt x="261" y="166"/>
                  <a:pt x="270" y="173"/>
                  <a:pt x="277" y="181"/>
                </a:cubicBezTo>
                <a:cubicBezTo>
                  <a:pt x="278" y="182"/>
                  <a:pt x="281" y="183"/>
                  <a:pt x="283" y="181"/>
                </a:cubicBezTo>
                <a:cubicBezTo>
                  <a:pt x="284" y="180"/>
                  <a:pt x="285" y="177"/>
                  <a:pt x="283" y="175"/>
                </a:cubicBezTo>
                <a:cubicBezTo>
                  <a:pt x="275" y="166"/>
                  <a:pt x="265" y="159"/>
                  <a:pt x="254" y="154"/>
                </a:cubicBezTo>
                <a:cubicBezTo>
                  <a:pt x="252" y="154"/>
                  <a:pt x="250" y="155"/>
                  <a:pt x="249" y="157"/>
                </a:cubicBezTo>
                <a:cubicBezTo>
                  <a:pt x="248" y="159"/>
                  <a:pt x="249" y="161"/>
                  <a:pt x="251" y="162"/>
                </a:cubicBezTo>
                <a:close/>
                <a:moveTo>
                  <a:pt x="186" y="159"/>
                </a:moveTo>
                <a:cubicBezTo>
                  <a:pt x="196" y="157"/>
                  <a:pt x="206" y="156"/>
                  <a:pt x="216" y="156"/>
                </a:cubicBezTo>
                <a:cubicBezTo>
                  <a:pt x="217" y="156"/>
                  <a:pt x="218" y="156"/>
                  <a:pt x="219" y="156"/>
                </a:cubicBezTo>
                <a:cubicBezTo>
                  <a:pt x="221" y="156"/>
                  <a:pt x="223" y="154"/>
                  <a:pt x="223" y="152"/>
                </a:cubicBezTo>
                <a:cubicBezTo>
                  <a:pt x="223" y="149"/>
                  <a:pt x="222" y="147"/>
                  <a:pt x="219" y="147"/>
                </a:cubicBezTo>
                <a:cubicBezTo>
                  <a:pt x="218" y="147"/>
                  <a:pt x="217" y="147"/>
                  <a:pt x="216" y="147"/>
                </a:cubicBezTo>
                <a:cubicBezTo>
                  <a:pt x="205" y="147"/>
                  <a:pt x="195" y="149"/>
                  <a:pt x="184" y="151"/>
                </a:cubicBezTo>
                <a:cubicBezTo>
                  <a:pt x="182" y="152"/>
                  <a:pt x="181" y="154"/>
                  <a:pt x="181" y="156"/>
                </a:cubicBezTo>
                <a:cubicBezTo>
                  <a:pt x="182" y="158"/>
                  <a:pt x="184" y="160"/>
                  <a:pt x="186" y="159"/>
                </a:cubicBezTo>
                <a:close/>
                <a:moveTo>
                  <a:pt x="124" y="184"/>
                </a:moveTo>
                <a:cubicBezTo>
                  <a:pt x="134" y="179"/>
                  <a:pt x="144" y="174"/>
                  <a:pt x="154" y="169"/>
                </a:cubicBezTo>
                <a:cubicBezTo>
                  <a:pt x="156" y="168"/>
                  <a:pt x="157" y="166"/>
                  <a:pt x="157" y="164"/>
                </a:cubicBezTo>
                <a:cubicBezTo>
                  <a:pt x="156" y="162"/>
                  <a:pt x="153" y="161"/>
                  <a:pt x="151" y="162"/>
                </a:cubicBezTo>
                <a:cubicBezTo>
                  <a:pt x="140" y="166"/>
                  <a:pt x="130" y="171"/>
                  <a:pt x="120" y="177"/>
                </a:cubicBezTo>
                <a:cubicBezTo>
                  <a:pt x="118" y="178"/>
                  <a:pt x="117" y="181"/>
                  <a:pt x="119" y="183"/>
                </a:cubicBezTo>
                <a:cubicBezTo>
                  <a:pt x="120" y="185"/>
                  <a:pt x="122" y="186"/>
                  <a:pt x="124" y="184"/>
                </a:cubicBezTo>
                <a:close/>
                <a:moveTo>
                  <a:pt x="72" y="226"/>
                </a:moveTo>
                <a:cubicBezTo>
                  <a:pt x="80" y="218"/>
                  <a:pt x="88" y="211"/>
                  <a:pt x="97" y="204"/>
                </a:cubicBezTo>
                <a:cubicBezTo>
                  <a:pt x="99" y="202"/>
                  <a:pt x="99" y="200"/>
                  <a:pt x="97" y="198"/>
                </a:cubicBezTo>
                <a:cubicBezTo>
                  <a:pt x="96" y="196"/>
                  <a:pt x="93" y="196"/>
                  <a:pt x="92" y="197"/>
                </a:cubicBezTo>
                <a:cubicBezTo>
                  <a:pt x="83" y="204"/>
                  <a:pt x="74" y="212"/>
                  <a:pt x="66" y="221"/>
                </a:cubicBezTo>
                <a:cubicBezTo>
                  <a:pt x="65" y="222"/>
                  <a:pt x="65" y="225"/>
                  <a:pt x="66" y="227"/>
                </a:cubicBezTo>
                <a:cubicBezTo>
                  <a:pt x="68" y="228"/>
                  <a:pt x="71" y="228"/>
                  <a:pt x="72" y="226"/>
                </a:cubicBezTo>
                <a:close/>
                <a:moveTo>
                  <a:pt x="33" y="281"/>
                </a:moveTo>
                <a:cubicBezTo>
                  <a:pt x="39" y="271"/>
                  <a:pt x="44" y="262"/>
                  <a:pt x="51" y="252"/>
                </a:cubicBezTo>
                <a:cubicBezTo>
                  <a:pt x="52" y="251"/>
                  <a:pt x="52" y="248"/>
                  <a:pt x="50" y="247"/>
                </a:cubicBezTo>
                <a:cubicBezTo>
                  <a:pt x="48" y="245"/>
                  <a:pt x="45" y="246"/>
                  <a:pt x="44" y="248"/>
                </a:cubicBezTo>
                <a:cubicBezTo>
                  <a:pt x="37" y="257"/>
                  <a:pt x="31" y="267"/>
                  <a:pt x="26" y="277"/>
                </a:cubicBezTo>
                <a:cubicBezTo>
                  <a:pt x="25" y="279"/>
                  <a:pt x="26" y="282"/>
                  <a:pt x="28" y="283"/>
                </a:cubicBezTo>
                <a:cubicBezTo>
                  <a:pt x="30" y="284"/>
                  <a:pt x="32" y="283"/>
                  <a:pt x="33" y="281"/>
                </a:cubicBezTo>
                <a:close/>
                <a:moveTo>
                  <a:pt x="12" y="345"/>
                </a:moveTo>
                <a:cubicBezTo>
                  <a:pt x="13" y="337"/>
                  <a:pt x="15" y="330"/>
                  <a:pt x="17" y="323"/>
                </a:cubicBezTo>
                <a:cubicBezTo>
                  <a:pt x="18" y="319"/>
                  <a:pt x="19" y="316"/>
                  <a:pt x="20" y="312"/>
                </a:cubicBezTo>
                <a:cubicBezTo>
                  <a:pt x="21" y="310"/>
                  <a:pt x="20" y="308"/>
                  <a:pt x="18" y="307"/>
                </a:cubicBezTo>
                <a:cubicBezTo>
                  <a:pt x="16" y="306"/>
                  <a:pt x="13" y="307"/>
                  <a:pt x="13" y="309"/>
                </a:cubicBezTo>
                <a:cubicBezTo>
                  <a:pt x="11" y="313"/>
                  <a:pt x="10" y="317"/>
                  <a:pt x="9" y="320"/>
                </a:cubicBezTo>
                <a:cubicBezTo>
                  <a:pt x="7" y="328"/>
                  <a:pt x="5" y="335"/>
                  <a:pt x="4" y="343"/>
                </a:cubicBezTo>
                <a:cubicBezTo>
                  <a:pt x="3" y="345"/>
                  <a:pt x="5" y="347"/>
                  <a:pt x="7" y="348"/>
                </a:cubicBezTo>
                <a:cubicBezTo>
                  <a:pt x="9" y="348"/>
                  <a:pt x="12" y="347"/>
                  <a:pt x="12" y="345"/>
                </a:cubicBezTo>
                <a:close/>
                <a:moveTo>
                  <a:pt x="10" y="411"/>
                </a:moveTo>
                <a:cubicBezTo>
                  <a:pt x="9" y="403"/>
                  <a:pt x="8" y="394"/>
                  <a:pt x="8" y="385"/>
                </a:cubicBezTo>
                <a:cubicBezTo>
                  <a:pt x="8" y="383"/>
                  <a:pt x="8" y="380"/>
                  <a:pt x="9" y="378"/>
                </a:cubicBezTo>
                <a:cubicBezTo>
                  <a:pt x="9" y="376"/>
                  <a:pt x="7" y="374"/>
                  <a:pt x="5" y="374"/>
                </a:cubicBezTo>
                <a:cubicBezTo>
                  <a:pt x="2" y="374"/>
                  <a:pt x="0" y="375"/>
                  <a:pt x="0" y="378"/>
                </a:cubicBezTo>
                <a:cubicBezTo>
                  <a:pt x="0" y="380"/>
                  <a:pt x="0" y="383"/>
                  <a:pt x="0" y="385"/>
                </a:cubicBezTo>
                <a:cubicBezTo>
                  <a:pt x="0" y="394"/>
                  <a:pt x="1" y="403"/>
                  <a:pt x="2" y="412"/>
                </a:cubicBezTo>
                <a:cubicBezTo>
                  <a:pt x="2" y="415"/>
                  <a:pt x="4" y="416"/>
                  <a:pt x="6" y="416"/>
                </a:cubicBezTo>
                <a:cubicBezTo>
                  <a:pt x="9" y="416"/>
                  <a:pt x="10" y="414"/>
                  <a:pt x="10" y="411"/>
                </a:cubicBezTo>
                <a:close/>
                <a:moveTo>
                  <a:pt x="26" y="476"/>
                </a:moveTo>
                <a:cubicBezTo>
                  <a:pt x="22" y="466"/>
                  <a:pt x="19" y="455"/>
                  <a:pt x="16" y="445"/>
                </a:cubicBezTo>
                <a:cubicBezTo>
                  <a:pt x="15" y="442"/>
                  <a:pt x="13" y="441"/>
                  <a:pt x="11" y="442"/>
                </a:cubicBezTo>
                <a:cubicBezTo>
                  <a:pt x="9" y="442"/>
                  <a:pt x="7" y="444"/>
                  <a:pt x="8" y="447"/>
                </a:cubicBezTo>
                <a:cubicBezTo>
                  <a:pt x="11" y="458"/>
                  <a:pt x="14" y="469"/>
                  <a:pt x="19" y="480"/>
                </a:cubicBezTo>
                <a:cubicBezTo>
                  <a:pt x="20" y="482"/>
                  <a:pt x="22" y="483"/>
                  <a:pt x="24" y="482"/>
                </a:cubicBezTo>
                <a:cubicBezTo>
                  <a:pt x="26" y="481"/>
                  <a:pt x="27" y="479"/>
                  <a:pt x="26" y="476"/>
                </a:cubicBezTo>
                <a:close/>
                <a:moveTo>
                  <a:pt x="60" y="534"/>
                </a:moveTo>
                <a:cubicBezTo>
                  <a:pt x="53" y="525"/>
                  <a:pt x="47" y="516"/>
                  <a:pt x="41" y="507"/>
                </a:cubicBezTo>
                <a:cubicBezTo>
                  <a:pt x="40" y="505"/>
                  <a:pt x="37" y="504"/>
                  <a:pt x="36" y="505"/>
                </a:cubicBezTo>
                <a:cubicBezTo>
                  <a:pt x="34" y="506"/>
                  <a:pt x="33" y="509"/>
                  <a:pt x="34" y="511"/>
                </a:cubicBezTo>
                <a:cubicBezTo>
                  <a:pt x="40" y="521"/>
                  <a:pt x="46" y="530"/>
                  <a:pt x="54" y="539"/>
                </a:cubicBezTo>
                <a:cubicBezTo>
                  <a:pt x="55" y="541"/>
                  <a:pt x="58" y="541"/>
                  <a:pt x="60" y="540"/>
                </a:cubicBezTo>
                <a:cubicBezTo>
                  <a:pt x="61" y="539"/>
                  <a:pt x="62" y="536"/>
                  <a:pt x="60" y="534"/>
                </a:cubicBezTo>
                <a:close/>
                <a:moveTo>
                  <a:pt x="110" y="578"/>
                </a:moveTo>
                <a:cubicBezTo>
                  <a:pt x="101" y="572"/>
                  <a:pt x="92" y="566"/>
                  <a:pt x="83" y="558"/>
                </a:cubicBezTo>
                <a:cubicBezTo>
                  <a:pt x="82" y="557"/>
                  <a:pt x="79" y="557"/>
                  <a:pt x="78" y="559"/>
                </a:cubicBezTo>
                <a:cubicBezTo>
                  <a:pt x="76" y="560"/>
                  <a:pt x="76" y="563"/>
                  <a:pt x="78" y="565"/>
                </a:cubicBezTo>
                <a:cubicBezTo>
                  <a:pt x="87" y="572"/>
                  <a:pt x="96" y="579"/>
                  <a:pt x="106" y="585"/>
                </a:cubicBezTo>
                <a:cubicBezTo>
                  <a:pt x="108" y="586"/>
                  <a:pt x="110" y="586"/>
                  <a:pt x="112" y="584"/>
                </a:cubicBezTo>
                <a:cubicBezTo>
                  <a:pt x="113" y="582"/>
                  <a:pt x="112" y="579"/>
                  <a:pt x="110" y="578"/>
                </a:cubicBezTo>
                <a:close/>
                <a:moveTo>
                  <a:pt x="173" y="599"/>
                </a:moveTo>
                <a:cubicBezTo>
                  <a:pt x="162" y="598"/>
                  <a:pt x="151" y="596"/>
                  <a:pt x="140" y="592"/>
                </a:cubicBezTo>
                <a:cubicBezTo>
                  <a:pt x="138" y="592"/>
                  <a:pt x="136" y="593"/>
                  <a:pt x="135" y="595"/>
                </a:cubicBezTo>
                <a:cubicBezTo>
                  <a:pt x="134" y="597"/>
                  <a:pt x="136" y="599"/>
                  <a:pt x="138" y="600"/>
                </a:cubicBezTo>
                <a:cubicBezTo>
                  <a:pt x="149" y="604"/>
                  <a:pt x="160" y="606"/>
                  <a:pt x="172" y="607"/>
                </a:cubicBezTo>
                <a:cubicBezTo>
                  <a:pt x="174" y="608"/>
                  <a:pt x="176" y="606"/>
                  <a:pt x="176" y="604"/>
                </a:cubicBezTo>
                <a:cubicBezTo>
                  <a:pt x="177" y="601"/>
                  <a:pt x="175" y="599"/>
                  <a:pt x="173" y="599"/>
                </a:cubicBezTo>
                <a:close/>
                <a:moveTo>
                  <a:pt x="235" y="584"/>
                </a:moveTo>
                <a:cubicBezTo>
                  <a:pt x="226" y="590"/>
                  <a:pt x="216" y="595"/>
                  <a:pt x="205" y="597"/>
                </a:cubicBezTo>
                <a:cubicBezTo>
                  <a:pt x="203" y="597"/>
                  <a:pt x="202" y="600"/>
                  <a:pt x="202" y="602"/>
                </a:cubicBezTo>
                <a:cubicBezTo>
                  <a:pt x="203" y="604"/>
                  <a:pt x="205" y="606"/>
                  <a:pt x="207" y="605"/>
                </a:cubicBezTo>
                <a:cubicBezTo>
                  <a:pt x="219" y="602"/>
                  <a:pt x="230" y="597"/>
                  <a:pt x="240" y="591"/>
                </a:cubicBezTo>
                <a:cubicBezTo>
                  <a:pt x="242" y="590"/>
                  <a:pt x="242" y="587"/>
                  <a:pt x="241" y="585"/>
                </a:cubicBezTo>
                <a:cubicBezTo>
                  <a:pt x="240" y="583"/>
                  <a:pt x="237" y="583"/>
                  <a:pt x="235" y="584"/>
                </a:cubicBezTo>
                <a:close/>
                <a:moveTo>
                  <a:pt x="275" y="533"/>
                </a:moveTo>
                <a:cubicBezTo>
                  <a:pt x="271" y="543"/>
                  <a:pt x="266" y="553"/>
                  <a:pt x="259" y="562"/>
                </a:cubicBezTo>
                <a:cubicBezTo>
                  <a:pt x="258" y="563"/>
                  <a:pt x="258" y="566"/>
                  <a:pt x="260" y="567"/>
                </a:cubicBezTo>
                <a:cubicBezTo>
                  <a:pt x="262" y="569"/>
                  <a:pt x="264" y="568"/>
                  <a:pt x="266" y="567"/>
                </a:cubicBezTo>
                <a:cubicBezTo>
                  <a:pt x="273" y="557"/>
                  <a:pt x="279" y="547"/>
                  <a:pt x="283" y="536"/>
                </a:cubicBezTo>
                <a:cubicBezTo>
                  <a:pt x="283" y="533"/>
                  <a:pt x="282" y="531"/>
                  <a:pt x="280" y="530"/>
                </a:cubicBezTo>
                <a:cubicBezTo>
                  <a:pt x="278" y="530"/>
                  <a:pt x="275" y="531"/>
                  <a:pt x="275" y="533"/>
                </a:cubicBezTo>
                <a:close/>
                <a:moveTo>
                  <a:pt x="268" y="471"/>
                </a:moveTo>
                <a:cubicBezTo>
                  <a:pt x="269" y="473"/>
                  <a:pt x="270" y="475"/>
                  <a:pt x="271" y="477"/>
                </a:cubicBezTo>
                <a:cubicBezTo>
                  <a:pt x="276" y="485"/>
                  <a:pt x="278" y="493"/>
                  <a:pt x="279" y="501"/>
                </a:cubicBezTo>
                <a:cubicBezTo>
                  <a:pt x="279" y="503"/>
                  <a:pt x="281" y="505"/>
                  <a:pt x="283" y="505"/>
                </a:cubicBezTo>
                <a:cubicBezTo>
                  <a:pt x="285" y="504"/>
                  <a:pt x="287" y="502"/>
                  <a:pt x="287" y="500"/>
                </a:cubicBezTo>
                <a:cubicBezTo>
                  <a:pt x="286" y="491"/>
                  <a:pt x="283" y="482"/>
                  <a:pt x="279" y="473"/>
                </a:cubicBezTo>
                <a:cubicBezTo>
                  <a:pt x="277" y="471"/>
                  <a:pt x="276" y="469"/>
                  <a:pt x="275" y="466"/>
                </a:cubicBezTo>
                <a:cubicBezTo>
                  <a:pt x="273" y="465"/>
                  <a:pt x="271" y="464"/>
                  <a:pt x="269" y="465"/>
                </a:cubicBezTo>
                <a:cubicBezTo>
                  <a:pt x="267" y="467"/>
                  <a:pt x="267" y="469"/>
                  <a:pt x="268" y="471"/>
                </a:cubicBezTo>
                <a:close/>
                <a:moveTo>
                  <a:pt x="214" y="438"/>
                </a:moveTo>
                <a:cubicBezTo>
                  <a:pt x="225" y="440"/>
                  <a:pt x="235" y="444"/>
                  <a:pt x="244" y="449"/>
                </a:cubicBezTo>
                <a:cubicBezTo>
                  <a:pt x="246" y="450"/>
                  <a:pt x="249" y="450"/>
                  <a:pt x="250" y="448"/>
                </a:cubicBezTo>
                <a:cubicBezTo>
                  <a:pt x="251" y="446"/>
                  <a:pt x="251" y="443"/>
                  <a:pt x="249" y="442"/>
                </a:cubicBezTo>
                <a:cubicBezTo>
                  <a:pt x="239" y="436"/>
                  <a:pt x="227" y="432"/>
                  <a:pt x="215" y="430"/>
                </a:cubicBezTo>
                <a:cubicBezTo>
                  <a:pt x="213" y="429"/>
                  <a:pt x="211" y="431"/>
                  <a:pt x="211" y="433"/>
                </a:cubicBezTo>
                <a:cubicBezTo>
                  <a:pt x="210" y="435"/>
                  <a:pt x="212" y="437"/>
                  <a:pt x="214" y="438"/>
                </a:cubicBezTo>
                <a:close/>
                <a:moveTo>
                  <a:pt x="150" y="446"/>
                </a:moveTo>
                <a:cubicBezTo>
                  <a:pt x="156" y="443"/>
                  <a:pt x="162" y="441"/>
                  <a:pt x="169" y="439"/>
                </a:cubicBezTo>
                <a:cubicBezTo>
                  <a:pt x="173" y="438"/>
                  <a:pt x="177" y="437"/>
                  <a:pt x="181" y="437"/>
                </a:cubicBezTo>
                <a:cubicBezTo>
                  <a:pt x="183" y="436"/>
                  <a:pt x="185" y="434"/>
                  <a:pt x="185" y="432"/>
                </a:cubicBezTo>
                <a:cubicBezTo>
                  <a:pt x="184" y="430"/>
                  <a:pt x="182" y="428"/>
                  <a:pt x="180" y="429"/>
                </a:cubicBezTo>
                <a:cubicBezTo>
                  <a:pt x="176" y="429"/>
                  <a:pt x="171" y="430"/>
                  <a:pt x="167" y="431"/>
                </a:cubicBezTo>
                <a:cubicBezTo>
                  <a:pt x="160" y="433"/>
                  <a:pt x="153" y="436"/>
                  <a:pt x="146" y="439"/>
                </a:cubicBezTo>
                <a:cubicBezTo>
                  <a:pt x="144" y="440"/>
                  <a:pt x="143" y="442"/>
                  <a:pt x="144" y="444"/>
                </a:cubicBezTo>
                <a:cubicBezTo>
                  <a:pt x="145" y="446"/>
                  <a:pt x="148" y="447"/>
                  <a:pt x="150" y="446"/>
                </a:cubicBezTo>
                <a:close/>
                <a:moveTo>
                  <a:pt x="98" y="487"/>
                </a:moveTo>
                <a:cubicBezTo>
                  <a:pt x="105" y="478"/>
                  <a:pt x="113" y="471"/>
                  <a:pt x="122" y="464"/>
                </a:cubicBezTo>
                <a:cubicBezTo>
                  <a:pt x="123" y="462"/>
                  <a:pt x="124" y="460"/>
                  <a:pt x="122" y="458"/>
                </a:cubicBezTo>
                <a:cubicBezTo>
                  <a:pt x="121" y="456"/>
                  <a:pt x="118" y="456"/>
                  <a:pt x="117" y="457"/>
                </a:cubicBezTo>
                <a:cubicBezTo>
                  <a:pt x="107" y="464"/>
                  <a:pt x="99" y="473"/>
                  <a:pt x="91" y="481"/>
                </a:cubicBezTo>
                <a:cubicBezTo>
                  <a:pt x="90" y="483"/>
                  <a:pt x="90" y="486"/>
                  <a:pt x="92" y="487"/>
                </a:cubicBezTo>
                <a:cubicBezTo>
                  <a:pt x="93" y="489"/>
                  <a:pt x="96" y="489"/>
                  <a:pt x="98" y="487"/>
                </a:cubicBezTo>
                <a:close/>
                <a:moveTo>
                  <a:pt x="61" y="543"/>
                </a:moveTo>
                <a:cubicBezTo>
                  <a:pt x="66" y="533"/>
                  <a:pt x="71" y="523"/>
                  <a:pt x="77" y="514"/>
                </a:cubicBezTo>
                <a:cubicBezTo>
                  <a:pt x="79" y="512"/>
                  <a:pt x="78" y="509"/>
                  <a:pt x="76" y="508"/>
                </a:cubicBezTo>
                <a:cubicBezTo>
                  <a:pt x="74" y="507"/>
                  <a:pt x="72" y="507"/>
                  <a:pt x="71" y="509"/>
                </a:cubicBezTo>
                <a:cubicBezTo>
                  <a:pt x="64" y="519"/>
                  <a:pt x="59" y="529"/>
                  <a:pt x="53" y="539"/>
                </a:cubicBezTo>
                <a:cubicBezTo>
                  <a:pt x="52" y="541"/>
                  <a:pt x="53" y="544"/>
                  <a:pt x="55" y="545"/>
                </a:cubicBezTo>
                <a:cubicBezTo>
                  <a:pt x="57" y="546"/>
                  <a:pt x="60" y="545"/>
                  <a:pt x="61" y="543"/>
                </a:cubicBezTo>
                <a:close/>
                <a:moveTo>
                  <a:pt x="39" y="607"/>
                </a:moveTo>
                <a:cubicBezTo>
                  <a:pt x="41" y="596"/>
                  <a:pt x="44" y="585"/>
                  <a:pt x="48" y="574"/>
                </a:cubicBezTo>
                <a:cubicBezTo>
                  <a:pt x="49" y="572"/>
                  <a:pt x="48" y="570"/>
                  <a:pt x="45" y="569"/>
                </a:cubicBezTo>
                <a:cubicBezTo>
                  <a:pt x="43" y="568"/>
                  <a:pt x="41" y="569"/>
                  <a:pt x="40" y="571"/>
                </a:cubicBezTo>
                <a:cubicBezTo>
                  <a:pt x="36" y="582"/>
                  <a:pt x="33" y="593"/>
                  <a:pt x="31" y="605"/>
                </a:cubicBezTo>
                <a:cubicBezTo>
                  <a:pt x="30" y="607"/>
                  <a:pt x="31" y="609"/>
                  <a:pt x="34" y="610"/>
                </a:cubicBezTo>
                <a:cubicBezTo>
                  <a:pt x="36" y="610"/>
                  <a:pt x="38" y="609"/>
                  <a:pt x="39" y="607"/>
                </a:cubicBezTo>
                <a:close/>
                <a:moveTo>
                  <a:pt x="31" y="673"/>
                </a:moveTo>
                <a:cubicBezTo>
                  <a:pt x="31" y="673"/>
                  <a:pt x="31" y="672"/>
                  <a:pt x="31" y="671"/>
                </a:cubicBezTo>
                <a:cubicBezTo>
                  <a:pt x="31" y="660"/>
                  <a:pt x="32" y="650"/>
                  <a:pt x="33" y="640"/>
                </a:cubicBezTo>
                <a:cubicBezTo>
                  <a:pt x="33" y="638"/>
                  <a:pt x="32" y="635"/>
                  <a:pt x="29" y="635"/>
                </a:cubicBezTo>
                <a:cubicBezTo>
                  <a:pt x="27" y="635"/>
                  <a:pt x="25" y="637"/>
                  <a:pt x="25" y="639"/>
                </a:cubicBezTo>
                <a:cubicBezTo>
                  <a:pt x="24" y="650"/>
                  <a:pt x="23" y="660"/>
                  <a:pt x="23" y="671"/>
                </a:cubicBezTo>
                <a:cubicBezTo>
                  <a:pt x="23" y="672"/>
                  <a:pt x="23" y="673"/>
                  <a:pt x="23" y="674"/>
                </a:cubicBezTo>
                <a:cubicBezTo>
                  <a:pt x="23" y="676"/>
                  <a:pt x="25" y="678"/>
                  <a:pt x="27" y="678"/>
                </a:cubicBezTo>
                <a:cubicBezTo>
                  <a:pt x="30" y="678"/>
                  <a:pt x="32" y="676"/>
                  <a:pt x="31" y="673"/>
                </a:cubicBezTo>
                <a:close/>
                <a:moveTo>
                  <a:pt x="40" y="740"/>
                </a:moveTo>
                <a:cubicBezTo>
                  <a:pt x="39" y="735"/>
                  <a:pt x="37" y="729"/>
                  <a:pt x="36" y="724"/>
                </a:cubicBezTo>
                <a:cubicBezTo>
                  <a:pt x="35" y="718"/>
                  <a:pt x="34" y="713"/>
                  <a:pt x="34" y="707"/>
                </a:cubicBezTo>
                <a:cubicBezTo>
                  <a:pt x="33" y="705"/>
                  <a:pt x="31" y="703"/>
                  <a:pt x="29" y="703"/>
                </a:cubicBezTo>
                <a:cubicBezTo>
                  <a:pt x="27" y="704"/>
                  <a:pt x="25" y="706"/>
                  <a:pt x="26" y="708"/>
                </a:cubicBezTo>
                <a:cubicBezTo>
                  <a:pt x="26" y="714"/>
                  <a:pt x="27" y="719"/>
                  <a:pt x="28" y="725"/>
                </a:cubicBezTo>
                <a:cubicBezTo>
                  <a:pt x="29" y="731"/>
                  <a:pt x="31" y="737"/>
                  <a:pt x="32" y="742"/>
                </a:cubicBezTo>
                <a:cubicBezTo>
                  <a:pt x="33" y="744"/>
                  <a:pt x="35" y="746"/>
                  <a:pt x="37" y="745"/>
                </a:cubicBezTo>
                <a:cubicBezTo>
                  <a:pt x="39" y="745"/>
                  <a:pt x="41" y="742"/>
                  <a:pt x="40" y="740"/>
                </a:cubicBezTo>
                <a:close/>
                <a:moveTo>
                  <a:pt x="64" y="803"/>
                </a:moveTo>
                <a:cubicBezTo>
                  <a:pt x="59" y="793"/>
                  <a:pt x="54" y="783"/>
                  <a:pt x="50" y="772"/>
                </a:cubicBezTo>
                <a:cubicBezTo>
                  <a:pt x="50" y="770"/>
                  <a:pt x="47" y="769"/>
                  <a:pt x="45" y="770"/>
                </a:cubicBezTo>
                <a:cubicBezTo>
                  <a:pt x="43" y="771"/>
                  <a:pt x="42" y="773"/>
                  <a:pt x="43" y="775"/>
                </a:cubicBezTo>
                <a:cubicBezTo>
                  <a:pt x="47" y="786"/>
                  <a:pt x="52" y="797"/>
                  <a:pt x="57" y="807"/>
                </a:cubicBezTo>
                <a:cubicBezTo>
                  <a:pt x="58" y="809"/>
                  <a:pt x="61" y="810"/>
                  <a:pt x="63" y="808"/>
                </a:cubicBezTo>
                <a:cubicBezTo>
                  <a:pt x="65" y="807"/>
                  <a:pt x="65" y="805"/>
                  <a:pt x="64" y="803"/>
                </a:cubicBezTo>
                <a:close/>
                <a:moveTo>
                  <a:pt x="102" y="858"/>
                </a:moveTo>
                <a:cubicBezTo>
                  <a:pt x="95" y="850"/>
                  <a:pt x="88" y="841"/>
                  <a:pt x="82" y="832"/>
                </a:cubicBezTo>
                <a:cubicBezTo>
                  <a:pt x="80" y="830"/>
                  <a:pt x="78" y="829"/>
                  <a:pt x="76" y="831"/>
                </a:cubicBezTo>
                <a:cubicBezTo>
                  <a:pt x="74" y="832"/>
                  <a:pt x="74" y="835"/>
                  <a:pt x="75" y="836"/>
                </a:cubicBezTo>
                <a:cubicBezTo>
                  <a:pt x="81" y="846"/>
                  <a:pt x="88" y="855"/>
                  <a:pt x="96" y="864"/>
                </a:cubicBezTo>
                <a:cubicBezTo>
                  <a:pt x="97" y="866"/>
                  <a:pt x="100" y="866"/>
                  <a:pt x="102" y="864"/>
                </a:cubicBezTo>
                <a:cubicBezTo>
                  <a:pt x="104" y="863"/>
                  <a:pt x="104" y="860"/>
                  <a:pt x="102" y="858"/>
                </a:cubicBezTo>
                <a:close/>
                <a:moveTo>
                  <a:pt x="152" y="904"/>
                </a:moveTo>
                <a:cubicBezTo>
                  <a:pt x="143" y="897"/>
                  <a:pt x="134" y="890"/>
                  <a:pt x="126" y="883"/>
                </a:cubicBezTo>
                <a:cubicBezTo>
                  <a:pt x="124" y="881"/>
                  <a:pt x="121" y="881"/>
                  <a:pt x="120" y="883"/>
                </a:cubicBezTo>
                <a:cubicBezTo>
                  <a:pt x="118" y="885"/>
                  <a:pt x="119" y="887"/>
                  <a:pt x="120" y="889"/>
                </a:cubicBezTo>
                <a:cubicBezTo>
                  <a:pt x="129" y="896"/>
                  <a:pt x="138" y="904"/>
                  <a:pt x="147" y="910"/>
                </a:cubicBezTo>
                <a:cubicBezTo>
                  <a:pt x="149" y="912"/>
                  <a:pt x="152" y="911"/>
                  <a:pt x="153" y="910"/>
                </a:cubicBezTo>
                <a:cubicBezTo>
                  <a:pt x="154" y="908"/>
                  <a:pt x="154" y="905"/>
                  <a:pt x="152" y="904"/>
                </a:cubicBezTo>
                <a:close/>
              </a:path>
            </a:pathLst>
          </a:custGeom>
          <a:solidFill>
            <a:srgbClr val="4F4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842955C7-6EA4-4373-9E31-B4A27F342A03}"/>
              </a:ext>
            </a:extLst>
          </p:cNvPr>
          <p:cNvGrpSpPr/>
          <p:nvPr/>
        </p:nvGrpSpPr>
        <p:grpSpPr>
          <a:xfrm rot="655449" flipH="1">
            <a:off x="10341144" y="503000"/>
            <a:ext cx="1482401" cy="558315"/>
            <a:chOff x="8481675" y="312568"/>
            <a:chExt cx="2794195" cy="119849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CD4B4509-3F4E-4431-BB96-F22ECB4A0297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161" name="iṧ1íďe">
                <a:extLst>
                  <a:ext uri="{FF2B5EF4-FFF2-40B4-BE49-F238E27FC236}">
                    <a16:creationId xmlns:a16="http://schemas.microsoft.com/office/drawing/2014/main" xmlns="" id="{0B024510-4B46-4C6C-834D-F1AECEA74614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íš1íďè">
                <a:extLst>
                  <a:ext uri="{FF2B5EF4-FFF2-40B4-BE49-F238E27FC236}">
                    <a16:creationId xmlns:a16="http://schemas.microsoft.com/office/drawing/2014/main" xmlns="" id="{5E53E442-17B1-41F1-B177-C11007130B0F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ṣḻîdê">
                <a:extLst>
                  <a:ext uri="{FF2B5EF4-FFF2-40B4-BE49-F238E27FC236}">
                    <a16:creationId xmlns:a16="http://schemas.microsoft.com/office/drawing/2014/main" xmlns="" id="{37B2921A-5B87-40B9-B69A-EB225B409907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ṡliḑê">
                <a:extLst>
                  <a:ext uri="{FF2B5EF4-FFF2-40B4-BE49-F238E27FC236}">
                    <a16:creationId xmlns:a16="http://schemas.microsoft.com/office/drawing/2014/main" xmlns="" id="{FD8807B1-9D95-4956-9CBE-B4C76A50073C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ṧļïde">
                <a:extLst>
                  <a:ext uri="{FF2B5EF4-FFF2-40B4-BE49-F238E27FC236}">
                    <a16:creationId xmlns:a16="http://schemas.microsoft.com/office/drawing/2014/main" xmlns="" id="{8CE55DF3-2E38-4DD8-BA58-2AB7373EB13C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ṥḻîḋê">
                <a:extLst>
                  <a:ext uri="{FF2B5EF4-FFF2-40B4-BE49-F238E27FC236}">
                    <a16:creationId xmlns:a16="http://schemas.microsoft.com/office/drawing/2014/main" xmlns="" id="{BCE2F216-EAD1-49BC-90AD-0E606B45BF1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íşlîdè">
                <a:extLst>
                  <a:ext uri="{FF2B5EF4-FFF2-40B4-BE49-F238E27FC236}">
                    <a16:creationId xmlns:a16="http://schemas.microsoft.com/office/drawing/2014/main" xmlns="" id="{C5EAAFA5-831C-4340-A759-BD35CE0BD3CE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ṣļîḑé">
                <a:extLst>
                  <a:ext uri="{FF2B5EF4-FFF2-40B4-BE49-F238E27FC236}">
                    <a16:creationId xmlns:a16="http://schemas.microsoft.com/office/drawing/2014/main" xmlns="" id="{B28940A6-8365-4C8B-A335-8BD5F2DA4401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s1idè">
                <a:extLst>
                  <a:ext uri="{FF2B5EF4-FFF2-40B4-BE49-F238E27FC236}">
                    <a16:creationId xmlns:a16="http://schemas.microsoft.com/office/drawing/2014/main" xmlns="" id="{8F622121-8FED-4083-8EAA-2BA89D94B36B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ṧlïde">
                <a:extLst>
                  <a:ext uri="{FF2B5EF4-FFF2-40B4-BE49-F238E27FC236}">
                    <a16:creationId xmlns:a16="http://schemas.microsoft.com/office/drawing/2014/main" xmlns="" id="{F940C9F9-17DD-44CE-84B7-AD1704A79494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ṧlîḋe">
                <a:extLst>
                  <a:ext uri="{FF2B5EF4-FFF2-40B4-BE49-F238E27FC236}">
                    <a16:creationId xmlns:a16="http://schemas.microsoft.com/office/drawing/2014/main" xmlns="" id="{6493787F-0904-4E45-A3DA-E814FDB0EC7F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ṡlïḍe">
                <a:extLst>
                  <a:ext uri="{FF2B5EF4-FFF2-40B4-BE49-F238E27FC236}">
                    <a16:creationId xmlns:a16="http://schemas.microsoft.com/office/drawing/2014/main" xmlns="" id="{50656F4F-2E75-42E3-AAC1-96F1D8E92067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ïṩlïḍê">
                <a:extLst>
                  <a:ext uri="{FF2B5EF4-FFF2-40B4-BE49-F238E27FC236}">
                    <a16:creationId xmlns:a16="http://schemas.microsoft.com/office/drawing/2014/main" xmlns="" id="{542A0581-EAC6-43AA-88DB-BDF824582123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íś1ïḓê">
                <a:extLst>
                  <a:ext uri="{FF2B5EF4-FFF2-40B4-BE49-F238E27FC236}">
                    <a16:creationId xmlns:a16="http://schemas.microsoft.com/office/drawing/2014/main" xmlns="" id="{9BD07DCC-4FAC-4478-AEC2-2931728741A3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ṧļîḋé">
                <a:extLst>
                  <a:ext uri="{FF2B5EF4-FFF2-40B4-BE49-F238E27FC236}">
                    <a16:creationId xmlns:a16="http://schemas.microsoft.com/office/drawing/2014/main" xmlns="" id="{A6CD0A7E-30A6-4A08-BDA7-067F9A77365D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ṡḻïďe">
                <a:extLst>
                  <a:ext uri="{FF2B5EF4-FFF2-40B4-BE49-F238E27FC236}">
                    <a16:creationId xmlns:a16="http://schemas.microsoft.com/office/drawing/2014/main" xmlns="" id="{8B6197E5-00CF-43B5-898A-7CB2EE06F1F3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işľíḓè">
                <a:extLst>
                  <a:ext uri="{FF2B5EF4-FFF2-40B4-BE49-F238E27FC236}">
                    <a16:creationId xmlns:a16="http://schemas.microsoft.com/office/drawing/2014/main" xmlns="" id="{76CDD49C-CA97-4FCD-A3A3-0F934EE5DFCF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$ḷiḍé">
                <a:extLst>
                  <a:ext uri="{FF2B5EF4-FFF2-40B4-BE49-F238E27FC236}">
                    <a16:creationId xmlns:a16="http://schemas.microsoft.com/office/drawing/2014/main" xmlns="" id="{6AB850B7-05A9-4066-9029-5D1B1A07FFCF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ṩľiḍê">
                <a:extLst>
                  <a:ext uri="{FF2B5EF4-FFF2-40B4-BE49-F238E27FC236}">
                    <a16:creationId xmlns:a16="http://schemas.microsoft.com/office/drawing/2014/main" xmlns="" id="{F7CF18EA-8FAB-420A-80E9-C13145B9C579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1íḑé">
                <a:extLst>
                  <a:ext uri="{FF2B5EF4-FFF2-40B4-BE49-F238E27FC236}">
                    <a16:creationId xmlns:a16="http://schemas.microsoft.com/office/drawing/2014/main" xmlns="" id="{F231382E-E0F5-4BD0-8B6A-D47E0DBD3C09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$1ïde">
                <a:extLst>
                  <a:ext uri="{FF2B5EF4-FFF2-40B4-BE49-F238E27FC236}">
                    <a16:creationId xmlns:a16="http://schemas.microsoft.com/office/drawing/2014/main" xmlns="" id="{091C7597-BDA1-47B5-AC0F-E840FFC1D381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ṧļiďè">
                <a:extLst>
                  <a:ext uri="{FF2B5EF4-FFF2-40B4-BE49-F238E27FC236}">
                    <a16:creationId xmlns:a16="http://schemas.microsoft.com/office/drawing/2014/main" xmlns="" id="{21D8AC2C-B6A9-4C5D-A478-EFE1D8C421DA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sļïḍé">
                <a:extLst>
                  <a:ext uri="{FF2B5EF4-FFF2-40B4-BE49-F238E27FC236}">
                    <a16:creationId xmlns:a16="http://schemas.microsoft.com/office/drawing/2014/main" xmlns="" id="{B6115633-BB33-4E43-A476-2AC9D7632AF6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íSlïḑê">
                <a:extLst>
                  <a:ext uri="{FF2B5EF4-FFF2-40B4-BE49-F238E27FC236}">
                    <a16:creationId xmlns:a16="http://schemas.microsoft.com/office/drawing/2014/main" xmlns="" id="{CAD7E3EB-4591-4D1D-BC9E-CB0E0B751D6C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iṥḻiďe">
                <a:extLst>
                  <a:ext uri="{FF2B5EF4-FFF2-40B4-BE49-F238E27FC236}">
                    <a16:creationId xmlns:a16="http://schemas.microsoft.com/office/drawing/2014/main" xmlns="" id="{DCCD36AF-3083-439F-965A-28F4B7169151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iṧľïḑé">
                <a:extLst>
                  <a:ext uri="{FF2B5EF4-FFF2-40B4-BE49-F238E27FC236}">
                    <a16:creationId xmlns:a16="http://schemas.microsoft.com/office/drawing/2014/main" xmlns="" id="{C3E39F42-F2DC-4177-8E84-11704293056F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iṥ1îďé">
                <a:extLst>
                  <a:ext uri="{FF2B5EF4-FFF2-40B4-BE49-F238E27FC236}">
                    <a16:creationId xmlns:a16="http://schemas.microsoft.com/office/drawing/2014/main" xmlns="" id="{B840F165-62AC-4724-87D0-F8DC476C5501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išļïḑè">
                <a:extLst>
                  <a:ext uri="{FF2B5EF4-FFF2-40B4-BE49-F238E27FC236}">
                    <a16:creationId xmlns:a16="http://schemas.microsoft.com/office/drawing/2014/main" xmlns="" id="{F4147D1E-921D-4F20-AF0B-AE7B985A37D7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$ľídé">
                <a:extLst>
                  <a:ext uri="{FF2B5EF4-FFF2-40B4-BE49-F238E27FC236}">
                    <a16:creationId xmlns:a16="http://schemas.microsoft.com/office/drawing/2014/main" xmlns="" id="{EA3BDBE2-457A-4E72-B8D6-6F9232374FAB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iṧļíḑé">
                <a:extLst>
                  <a:ext uri="{FF2B5EF4-FFF2-40B4-BE49-F238E27FC236}">
                    <a16:creationId xmlns:a16="http://schemas.microsoft.com/office/drawing/2014/main" xmlns="" id="{A0F0FB69-C316-4B3D-9B23-790A4DEA8915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işḻíďe">
                <a:extLst>
                  <a:ext uri="{FF2B5EF4-FFF2-40B4-BE49-F238E27FC236}">
                    <a16:creationId xmlns:a16="http://schemas.microsoft.com/office/drawing/2014/main" xmlns="" id="{50644432-A040-4443-9839-DA028D30CE3D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iŝļïḓê">
                <a:extLst>
                  <a:ext uri="{FF2B5EF4-FFF2-40B4-BE49-F238E27FC236}">
                    <a16:creationId xmlns:a16="http://schemas.microsoft.com/office/drawing/2014/main" xmlns="" id="{2F4A1011-CA35-4E66-846F-10DC22EFCE4F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îṣ1îďê">
                <a:extLst>
                  <a:ext uri="{FF2B5EF4-FFF2-40B4-BE49-F238E27FC236}">
                    <a16:creationId xmlns:a16="http://schemas.microsoft.com/office/drawing/2014/main" xmlns="" id="{157FAC5E-7814-433C-BE16-6442D048DB13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iśḻîďé">
                <a:extLst>
                  <a:ext uri="{FF2B5EF4-FFF2-40B4-BE49-F238E27FC236}">
                    <a16:creationId xmlns:a16="http://schemas.microsoft.com/office/drawing/2014/main" xmlns="" id="{5C067A62-73F9-472A-B61E-CF547D500A31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îŝḷîḑê">
                <a:extLst>
                  <a:ext uri="{FF2B5EF4-FFF2-40B4-BE49-F238E27FC236}">
                    <a16:creationId xmlns:a16="http://schemas.microsoft.com/office/drawing/2014/main" xmlns="" id="{88C23CEF-531C-440E-9E47-100B2E9E019E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ïšḻíḍê">
                <a:extLst>
                  <a:ext uri="{FF2B5EF4-FFF2-40B4-BE49-F238E27FC236}">
                    <a16:creationId xmlns:a16="http://schemas.microsoft.com/office/drawing/2014/main" xmlns="" id="{BDCE517D-2051-4CEB-8477-DD190C33223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ïṥḻíḓê">
                <a:extLst>
                  <a:ext uri="{FF2B5EF4-FFF2-40B4-BE49-F238E27FC236}">
                    <a16:creationId xmlns:a16="http://schemas.microsoft.com/office/drawing/2014/main" xmlns="" id="{5B2701F3-8709-455A-9546-AD71B47C3C78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î$ļîďè">
                <a:extLst>
                  <a:ext uri="{FF2B5EF4-FFF2-40B4-BE49-F238E27FC236}">
                    <a16:creationId xmlns:a16="http://schemas.microsoft.com/office/drawing/2014/main" xmlns="" id="{AC7F2EA5-F860-49D2-A235-E5529CBA71B5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îṣḻïdè">
                <a:extLst>
                  <a:ext uri="{FF2B5EF4-FFF2-40B4-BE49-F238E27FC236}">
                    <a16:creationId xmlns:a16="http://schemas.microsoft.com/office/drawing/2014/main" xmlns="" id="{2DFB7079-52F5-4ABB-BBA3-B030C6030C2F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îṥḻíďè">
                <a:extLst>
                  <a:ext uri="{FF2B5EF4-FFF2-40B4-BE49-F238E27FC236}">
                    <a16:creationId xmlns:a16="http://schemas.microsoft.com/office/drawing/2014/main" xmlns="" id="{D86B016C-335F-42E7-9A48-E0810D97D20E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íṩ1îďê">
                <a:extLst>
                  <a:ext uri="{FF2B5EF4-FFF2-40B4-BE49-F238E27FC236}">
                    <a16:creationId xmlns:a16="http://schemas.microsoft.com/office/drawing/2014/main" xmlns="" id="{2D62C640-0EEA-4473-824B-A6B5DBCCD9D3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ï$1iďè">
                <a:extLst>
                  <a:ext uri="{FF2B5EF4-FFF2-40B4-BE49-F238E27FC236}">
                    <a16:creationId xmlns:a16="http://schemas.microsoft.com/office/drawing/2014/main" xmlns="" id="{15751C6D-CFD6-4903-9D0F-8CF3015CB7E6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ïŝļiďé">
                <a:extLst>
                  <a:ext uri="{FF2B5EF4-FFF2-40B4-BE49-F238E27FC236}">
                    <a16:creationId xmlns:a16="http://schemas.microsoft.com/office/drawing/2014/main" xmlns="" id="{C6F67993-373D-4BB7-8BCB-01EFDD84335C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išḻíḋe">
                <a:extLst>
                  <a:ext uri="{FF2B5EF4-FFF2-40B4-BE49-F238E27FC236}">
                    <a16:creationId xmlns:a16="http://schemas.microsoft.com/office/drawing/2014/main" xmlns="" id="{58104AD3-8AEE-4C3A-AEC2-A4CD868DF324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i$ḷîḑê">
                <a:extLst>
                  <a:ext uri="{FF2B5EF4-FFF2-40B4-BE49-F238E27FC236}">
                    <a16:creationId xmlns:a16="http://schemas.microsoft.com/office/drawing/2014/main" xmlns="" id="{70DAB922-069F-4AA2-B5D2-AA87365E183A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iṥļîdè">
                <a:extLst>
                  <a:ext uri="{FF2B5EF4-FFF2-40B4-BE49-F238E27FC236}">
                    <a16:creationId xmlns:a16="http://schemas.microsoft.com/office/drawing/2014/main" xmlns="" id="{D126E26C-0055-4E5D-A033-A54ECFBF3DEC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ïSlïḓé">
                <a:extLst>
                  <a:ext uri="{FF2B5EF4-FFF2-40B4-BE49-F238E27FC236}">
                    <a16:creationId xmlns:a16="http://schemas.microsoft.com/office/drawing/2014/main" xmlns="" id="{0BE15AEB-9BA7-493B-9911-3FF9281E3A2A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íṡḷíďè">
                <a:extLst>
                  <a:ext uri="{FF2B5EF4-FFF2-40B4-BE49-F238E27FC236}">
                    <a16:creationId xmlns:a16="http://schemas.microsoft.com/office/drawing/2014/main" xmlns="" id="{D840E987-2DCC-48E5-A456-D340F45B7B88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ïŝļide">
                <a:extLst>
                  <a:ext uri="{FF2B5EF4-FFF2-40B4-BE49-F238E27FC236}">
                    <a16:creationId xmlns:a16="http://schemas.microsoft.com/office/drawing/2014/main" xmlns="" id="{EDB7F9CE-E466-47C4-9591-CBD66DFA7984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ísliḓê">
                <a:extLst>
                  <a:ext uri="{FF2B5EF4-FFF2-40B4-BE49-F238E27FC236}">
                    <a16:creationId xmlns:a16="http://schemas.microsoft.com/office/drawing/2014/main" xmlns="" id="{7F512E97-5C61-4824-9801-1979B2A4550B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ïṡļidè">
                <a:extLst>
                  <a:ext uri="{FF2B5EF4-FFF2-40B4-BE49-F238E27FC236}">
                    <a16:creationId xmlns:a16="http://schemas.microsoft.com/office/drawing/2014/main" xmlns="" id="{0EEFD47E-B0BF-4E10-A5AF-E75BFE3BD25A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ïśļiḋê">
                <a:extLst>
                  <a:ext uri="{FF2B5EF4-FFF2-40B4-BE49-F238E27FC236}">
                    <a16:creationId xmlns:a16="http://schemas.microsoft.com/office/drawing/2014/main" xmlns="" id="{D42C5778-90F8-4A7E-9B8B-3FA724D56F99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îṡ1iďê">
                <a:extLst>
                  <a:ext uri="{FF2B5EF4-FFF2-40B4-BE49-F238E27FC236}">
                    <a16:creationId xmlns:a16="http://schemas.microsoft.com/office/drawing/2014/main" xmlns="" id="{376FC72A-CCAB-48F3-8064-C86E530E51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199F29D6-DDA9-4C39-9721-1909FFF74316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467" name="îşḻíďé">
                <a:extLst>
                  <a:ext uri="{FF2B5EF4-FFF2-40B4-BE49-F238E27FC236}">
                    <a16:creationId xmlns:a16="http://schemas.microsoft.com/office/drawing/2014/main" xmlns="" id="{1345377E-D306-45D9-920B-D5B42562C914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î$liďê">
                <a:extLst>
                  <a:ext uri="{FF2B5EF4-FFF2-40B4-BE49-F238E27FC236}">
                    <a16:creationId xmlns:a16="http://schemas.microsoft.com/office/drawing/2014/main" xmlns="" id="{374A5CD0-1001-4AE9-9517-EE56445B66E7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ïs1iḍé">
                <a:extLst>
                  <a:ext uri="{FF2B5EF4-FFF2-40B4-BE49-F238E27FC236}">
                    <a16:creationId xmlns:a16="http://schemas.microsoft.com/office/drawing/2014/main" xmlns="" id="{9F1D4FCD-DD75-4AE2-A79D-B6E40F535A68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íṡ1ïďè">
                <a:extLst>
                  <a:ext uri="{FF2B5EF4-FFF2-40B4-BE49-F238E27FC236}">
                    <a16:creationId xmlns:a16="http://schemas.microsoft.com/office/drawing/2014/main" xmlns="" id="{10BACE1B-32EE-4E33-9164-115A5C7CAEB5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88" name="íṩľíḋê">
            <a:extLst>
              <a:ext uri="{FF2B5EF4-FFF2-40B4-BE49-F238E27FC236}">
                <a16:creationId xmlns:a16="http://schemas.microsoft.com/office/drawing/2014/main" xmlns="" id="{367787C7-860D-4901-AA70-C3BE4942A619}"/>
              </a:ext>
            </a:extLst>
          </p:cNvPr>
          <p:cNvSpPr/>
          <p:nvPr/>
        </p:nvSpPr>
        <p:spPr bwMode="auto">
          <a:xfrm>
            <a:off x="-98085" y="1851930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207" name="TextBox 206"/>
          <p:cNvSpPr txBox="1"/>
          <p:nvPr/>
        </p:nvSpPr>
        <p:spPr>
          <a:xfrm>
            <a:off x="2213592" y="101661"/>
            <a:ext cx="776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pic>
        <p:nvPicPr>
          <p:cNvPr id="333" name="Picture 3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405" y="703030"/>
            <a:ext cx="2475191" cy="1774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818" y="2210117"/>
            <a:ext cx="630381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300" grpId="0" animBg="1"/>
      <p:bldP spid="301" grpId="0" animBg="1"/>
      <p:bldP spid="302" grpId="0" animBg="1"/>
      <p:bldP spid="464" grpId="0" animBg="1"/>
      <p:bldP spid="488" grpId="0" animBg="1"/>
      <p:bldP spid="2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xmlns="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:a16="http://schemas.microsoft.com/office/drawing/2014/main" xmlns="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şļîďe">
            <a:extLst>
              <a:ext uri="{FF2B5EF4-FFF2-40B4-BE49-F238E27FC236}">
                <a16:creationId xmlns:a16="http://schemas.microsoft.com/office/drawing/2014/main" xmlns="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Sḷide">
            <a:extLst>
              <a:ext uri="{FF2B5EF4-FFF2-40B4-BE49-F238E27FC236}">
                <a16:creationId xmlns:a16="http://schemas.microsoft.com/office/drawing/2014/main" xmlns="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śḻîḋe">
            <a:extLst>
              <a:ext uri="{FF2B5EF4-FFF2-40B4-BE49-F238E27FC236}">
                <a16:creationId xmlns:a16="http://schemas.microsoft.com/office/drawing/2014/main" xmlns="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s1ïḑe">
            <a:extLst>
              <a:ext uri="{FF2B5EF4-FFF2-40B4-BE49-F238E27FC236}">
                <a16:creationId xmlns:a16="http://schemas.microsoft.com/office/drawing/2014/main" xmlns="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Sḷîḑe">
            <a:extLst>
              <a:ext uri="{FF2B5EF4-FFF2-40B4-BE49-F238E27FC236}">
                <a16:creationId xmlns:a16="http://schemas.microsoft.com/office/drawing/2014/main" xmlns="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2A0931B-01D1-4E02-BB38-20D7F4673D11}"/>
              </a:ext>
            </a:extLst>
          </p:cNvPr>
          <p:cNvGrpSpPr/>
          <p:nvPr/>
        </p:nvGrpSpPr>
        <p:grpSpPr>
          <a:xfrm>
            <a:off x="3164540" y="935831"/>
            <a:ext cx="5862920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:a16="http://schemas.microsoft.com/office/drawing/2014/main" xmlns="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slîḋê">
              <a:extLst>
                <a:ext uri="{FF2B5EF4-FFF2-40B4-BE49-F238E27FC236}">
                  <a16:creationId xmlns:a16="http://schemas.microsoft.com/office/drawing/2014/main" xmlns="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:a16="http://schemas.microsoft.com/office/drawing/2014/main" xmlns="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xmlns="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xmlns="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:a16="http://schemas.microsoft.com/office/drawing/2014/main" xmlns="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:a16="http://schemas.microsoft.com/office/drawing/2014/main" xmlns="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:a16="http://schemas.microsoft.com/office/drawing/2014/main" xmlns="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:a16="http://schemas.microsoft.com/office/drawing/2014/main" xmlns="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:a16="http://schemas.microsoft.com/office/drawing/2014/main" xmlns="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:a16="http://schemas.microsoft.com/office/drawing/2014/main" xmlns="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:a16="http://schemas.microsoft.com/office/drawing/2014/main" xmlns="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:a16="http://schemas.microsoft.com/office/drawing/2014/main" xmlns="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:a16="http://schemas.microsoft.com/office/drawing/2014/main" xmlns="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:a16="http://schemas.microsoft.com/office/drawing/2014/main" xmlns="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:a16="http://schemas.microsoft.com/office/drawing/2014/main" xmlns="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:a16="http://schemas.microsoft.com/office/drawing/2014/main" xmlns="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:a16="http://schemas.microsoft.com/office/drawing/2014/main" xmlns="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:a16="http://schemas.microsoft.com/office/drawing/2014/main" xmlns="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:a16="http://schemas.microsoft.com/office/drawing/2014/main" xmlns="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:a16="http://schemas.microsoft.com/office/drawing/2014/main" xmlns="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:a16="http://schemas.microsoft.com/office/drawing/2014/main" xmlns="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:a16="http://schemas.microsoft.com/office/drawing/2014/main" xmlns="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:a16="http://schemas.microsoft.com/office/drawing/2014/main" xmlns="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:a16="http://schemas.microsoft.com/office/drawing/2014/main" xmlns="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:a16="http://schemas.microsoft.com/office/drawing/2014/main" xmlns="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:a16="http://schemas.microsoft.com/office/drawing/2014/main" xmlns="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:a16="http://schemas.microsoft.com/office/drawing/2014/main" xmlns="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:a16="http://schemas.microsoft.com/office/drawing/2014/main" xmlns="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:a16="http://schemas.microsoft.com/office/drawing/2014/main" xmlns="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:a16="http://schemas.microsoft.com/office/drawing/2014/main" xmlns="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:a16="http://schemas.microsoft.com/office/drawing/2014/main" xmlns="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:a16="http://schemas.microsoft.com/office/drawing/2014/main" xmlns="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:a16="http://schemas.microsoft.com/office/drawing/2014/main" xmlns="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:a16="http://schemas.microsoft.com/office/drawing/2014/main" xmlns="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:a16="http://schemas.microsoft.com/office/drawing/2014/main" xmlns="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:a16="http://schemas.microsoft.com/office/drawing/2014/main" xmlns="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:a16="http://schemas.microsoft.com/office/drawing/2014/main" xmlns="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:a16="http://schemas.microsoft.com/office/drawing/2014/main" xmlns="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:a16="http://schemas.microsoft.com/office/drawing/2014/main" xmlns="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:a16="http://schemas.microsoft.com/office/drawing/2014/main" xmlns="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:a16="http://schemas.microsoft.com/office/drawing/2014/main" xmlns="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:a16="http://schemas.microsoft.com/office/drawing/2014/main" xmlns="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:a16="http://schemas.microsoft.com/office/drawing/2014/main" xmlns="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:a16="http://schemas.microsoft.com/office/drawing/2014/main" xmlns="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:a16="http://schemas.microsoft.com/office/drawing/2014/main" xmlns="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:a16="http://schemas.microsoft.com/office/drawing/2014/main" xmlns="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:a16="http://schemas.microsoft.com/office/drawing/2014/main" xmlns="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:a16="http://schemas.microsoft.com/office/drawing/2014/main" xmlns="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:a16="http://schemas.microsoft.com/office/drawing/2014/main" xmlns="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:a16="http://schemas.microsoft.com/office/drawing/2014/main" xmlns="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:a16="http://schemas.microsoft.com/office/drawing/2014/main" xmlns="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:a16="http://schemas.microsoft.com/office/drawing/2014/main" xmlns="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:a16="http://schemas.microsoft.com/office/drawing/2014/main" xmlns="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:a16="http://schemas.microsoft.com/office/drawing/2014/main" xmlns="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:a16="http://schemas.microsoft.com/office/drawing/2014/main" xmlns="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:a16="http://schemas.microsoft.com/office/drawing/2014/main" xmlns="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:a16="http://schemas.microsoft.com/office/drawing/2014/main" xmlns="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xmlns="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:a16="http://schemas.microsoft.com/office/drawing/2014/main" xmlns="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:a16="http://schemas.microsoft.com/office/drawing/2014/main" xmlns="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:a16="http://schemas.microsoft.com/office/drawing/2014/main" xmlns="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:a16="http://schemas.microsoft.com/office/drawing/2014/main" xmlns="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326" y="945642"/>
            <a:ext cx="470042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293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:a16="http://schemas.microsoft.com/office/drawing/2014/main" xmlns="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:a16="http://schemas.microsoft.com/office/drawing/2014/main" xmlns="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:a16="http://schemas.microsoft.com/office/drawing/2014/main" xmlns="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:a16="http://schemas.microsoft.com/office/drawing/2014/main" xmlns="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:a16="http://schemas.microsoft.com/office/drawing/2014/main" xmlns="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:a16="http://schemas.microsoft.com/office/drawing/2014/main" xmlns="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:a16="http://schemas.microsoft.com/office/drawing/2014/main" xmlns="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:a16="http://schemas.microsoft.com/office/drawing/2014/main" xmlns="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:a16="http://schemas.microsoft.com/office/drawing/2014/main" xmlns="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:a16="http://schemas.microsoft.com/office/drawing/2014/main" xmlns="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:a16="http://schemas.microsoft.com/office/drawing/2014/main" xmlns="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:a16="http://schemas.microsoft.com/office/drawing/2014/main" xmlns="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:a16="http://schemas.microsoft.com/office/drawing/2014/main" xmlns="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:a16="http://schemas.microsoft.com/office/drawing/2014/main" xmlns="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:a16="http://schemas.microsoft.com/office/drawing/2014/main" xmlns="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:a16="http://schemas.microsoft.com/office/drawing/2014/main" xmlns="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:a16="http://schemas.microsoft.com/office/drawing/2014/main" xmlns="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:a16="http://schemas.microsoft.com/office/drawing/2014/main" xmlns="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:a16="http://schemas.microsoft.com/office/drawing/2014/main" xmlns="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:a16="http://schemas.microsoft.com/office/drawing/2014/main" xmlns="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:a16="http://schemas.microsoft.com/office/drawing/2014/main" xmlns="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:a16="http://schemas.microsoft.com/office/drawing/2014/main" xmlns="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:a16="http://schemas.microsoft.com/office/drawing/2014/main" xmlns="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:a16="http://schemas.microsoft.com/office/drawing/2014/main" xmlns="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3178425" y="3456560"/>
            <a:ext cx="6177407" cy="1637356"/>
          </a:xfrm>
          <a:prstGeom prst="roundRect">
            <a:avLst>
              <a:gd name="adj" fmla="val 10396"/>
            </a:avLst>
          </a:prstGeom>
          <a:solidFill>
            <a:srgbClr val="FBE5E5"/>
          </a:solidFill>
          <a:ln w="12700" cap="flat" cmpd="sng" algn="ctr">
            <a:solidFill>
              <a:srgbClr val="FFFA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343073" y="3695444"/>
            <a:ext cx="2803850" cy="1224027"/>
            <a:chOff x="684921" y="4743082"/>
            <a:chExt cx="2803850" cy="1224027"/>
          </a:xfrm>
        </p:grpSpPr>
        <p:sp>
          <p:nvSpPr>
            <p:cNvPr id="42" name="Rounded Rectangle 41"/>
            <p:cNvSpPr/>
            <p:nvPr/>
          </p:nvSpPr>
          <p:spPr>
            <a:xfrm>
              <a:off x="684921" y="4743082"/>
              <a:ext cx="2803850" cy="1224027"/>
            </a:xfrm>
            <a:prstGeom prst="roundRect">
              <a:avLst>
                <a:gd name="adj" fmla="val 10506"/>
              </a:avLst>
            </a:prstGeom>
            <a:noFill/>
            <a:ln w="28575" cap="flat" cmpd="sng" algn="ctr">
              <a:solidFill>
                <a:srgbClr val="FF66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74173" y="4944903"/>
              <a:ext cx="2421119" cy="875767"/>
              <a:chOff x="890803" y="2931458"/>
              <a:chExt cx="3142385" cy="113551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926565" y="2931458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1541833" y="2931458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3459447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890803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1532964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2175125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2817286" y="3573919"/>
                <a:ext cx="573741" cy="493058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3199832" y="1583464"/>
            <a:ext cx="6156000" cy="1597214"/>
            <a:chOff x="541681" y="2525849"/>
            <a:chExt cx="6156000" cy="1597214"/>
          </a:xfrm>
        </p:grpSpPr>
        <p:sp>
          <p:nvSpPr>
            <p:cNvPr id="56" name="Rounded Rectangle 55"/>
            <p:cNvSpPr/>
            <p:nvPr/>
          </p:nvSpPr>
          <p:spPr>
            <a:xfrm>
              <a:off x="541681" y="2525849"/>
              <a:ext cx="6156000" cy="1597214"/>
            </a:xfrm>
            <a:prstGeom prst="roundRect">
              <a:avLst>
                <a:gd name="adj" fmla="val 10396"/>
              </a:avLst>
            </a:prstGeom>
            <a:solidFill>
              <a:srgbClr val="FFFAEB"/>
            </a:solidFill>
            <a:ln w="12700" cap="flat" cmpd="sng" algn="ctr">
              <a:solidFill>
                <a:srgbClr val="FFFAE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4443" y="2698821"/>
              <a:ext cx="2799614" cy="1284814"/>
              <a:chOff x="364897" y="2580258"/>
              <a:chExt cx="2799614" cy="128481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364897" y="2580258"/>
                <a:ext cx="2799614" cy="1284814"/>
              </a:xfrm>
              <a:prstGeom prst="roundRect">
                <a:avLst>
                  <a:gd name="adj" fmla="val 10506"/>
                </a:avLst>
              </a:prstGeom>
              <a:noFill/>
              <a:ln w="28575" cap="flat" cmpd="sng" algn="ctr">
                <a:solidFill>
                  <a:srgbClr val="FF660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524432" y="2790283"/>
                <a:ext cx="2307844" cy="937766"/>
                <a:chOff x="890803" y="2931458"/>
                <a:chExt cx="3216022" cy="1135519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959223" y="2931458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1574491" y="2931458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3533084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890803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1532964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2175125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2817286" y="3573919"/>
                  <a:ext cx="573741" cy="4930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" name="Group 57"/>
            <p:cNvGrpSpPr/>
            <p:nvPr/>
          </p:nvGrpSpPr>
          <p:grpSpPr>
            <a:xfrm>
              <a:off x="3941841" y="2697267"/>
              <a:ext cx="2617400" cy="772268"/>
              <a:chOff x="4303440" y="2476410"/>
              <a:chExt cx="3592286" cy="885149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474867" y="2708212"/>
                <a:ext cx="3232578" cy="493058"/>
                <a:chOff x="4474867" y="2708212"/>
                <a:chExt cx="3232578" cy="493058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4474867" y="2708212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5156361" y="2708212"/>
                  <a:ext cx="573740" cy="493058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5822961" y="2708212"/>
                  <a:ext cx="573740" cy="49305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6491543" y="2708212"/>
                  <a:ext cx="573740" cy="49305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7133705" y="2708212"/>
                  <a:ext cx="573740" cy="493058"/>
                </a:xfrm>
                <a:prstGeom prst="rect">
                  <a:avLst/>
                </a:prstGeom>
              </p:spPr>
            </p:pic>
          </p:grpSp>
          <p:sp>
            <p:nvSpPr>
              <p:cNvPr id="60" name="Rounded Rectangle 59"/>
              <p:cNvSpPr/>
              <p:nvPr/>
            </p:nvSpPr>
            <p:spPr>
              <a:xfrm>
                <a:off x="4303440" y="2476410"/>
                <a:ext cx="3592286" cy="885149"/>
              </a:xfrm>
              <a:prstGeom prst="roundRect">
                <a:avLst>
                  <a:gd name="adj" fmla="val 10506"/>
                </a:avLst>
              </a:prstGeom>
              <a:noFill/>
              <a:ln w="28575" cap="flat" cmpd="sng" algn="ctr">
                <a:solidFill>
                  <a:srgbClr val="FF660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8144435" y="1784992"/>
            <a:ext cx="0" cy="74215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ash"/>
            <a:miter lim="800000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177684" y="356215"/>
            <a:ext cx="3820915" cy="925711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+ 5 </a:t>
            </a:r>
            <a:r>
              <a:rPr lang="en-US" sz="4400" b="1" kern="0" dirty="0">
                <a:solidFill>
                  <a:srgbClr val="FF0000"/>
                </a:solidFill>
                <a:latin typeface="VNI-Avo" pitchFamily="2" charset="0"/>
              </a:rPr>
              <a:t>= </a:t>
            </a:r>
            <a:r>
              <a:rPr lang="en-US" sz="4400" b="1" kern="0" dirty="0">
                <a:solidFill>
                  <a:srgbClr val="0070C0"/>
                </a:solidFill>
                <a:latin typeface="VNI-Avo" pitchFamily="2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559238" y="3847363"/>
            <a:ext cx="449985" cy="436928"/>
          </a:xfrm>
          <a:prstGeom prst="roundRect">
            <a:avLst>
              <a:gd name="adj" fmla="val 10506"/>
            </a:avLst>
          </a:prstGeom>
          <a:solidFill>
            <a:srgbClr val="FFFFFF"/>
          </a:solidFill>
          <a:ln w="28575" cap="flat" cmpd="sng" algn="ctr">
            <a:noFill/>
            <a:prstDash val="dash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571119" y="3910352"/>
            <a:ext cx="418037" cy="367852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>
          <a:xfrm flipH="1">
            <a:off x="5511393" y="2438765"/>
            <a:ext cx="1573821" cy="1408946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7091150" y="3693459"/>
            <a:ext cx="1181124" cy="699303"/>
            <a:chOff x="3941841" y="4741097"/>
            <a:chExt cx="1181124" cy="69930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095698" y="4894714"/>
              <a:ext cx="418037" cy="430179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563587" y="4894714"/>
              <a:ext cx="418037" cy="430179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3941841" y="4741097"/>
              <a:ext cx="1181124" cy="699303"/>
            </a:xfrm>
            <a:prstGeom prst="roundRect">
              <a:avLst>
                <a:gd name="adj" fmla="val 10506"/>
              </a:avLst>
            </a:prstGeom>
            <a:noFill/>
            <a:ln w="28575" cap="flat" cmpd="sng" algn="ctr">
              <a:solidFill>
                <a:srgbClr val="FF66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flipH="1">
            <a:off x="7666915" y="2438765"/>
            <a:ext cx="828115" cy="1408598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Curved Up Arrow 86"/>
          <p:cNvSpPr/>
          <p:nvPr/>
        </p:nvSpPr>
        <p:spPr>
          <a:xfrm rot="5400000">
            <a:off x="2555575" y="3271936"/>
            <a:ext cx="1147727" cy="238760"/>
          </a:xfrm>
          <a:prstGeom prst="curvedUpArrow">
            <a:avLst>
              <a:gd name="adj1" fmla="val 25000"/>
              <a:gd name="adj2" fmla="val 62841"/>
              <a:gd name="adj3" fmla="val 25000"/>
            </a:avLst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957731" y="4619945"/>
            <a:ext cx="1587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735233" y="5719336"/>
            <a:ext cx="70403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54046" y="4948051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1" name="Left Brace 90"/>
          <p:cNvSpPr/>
          <p:nvPr/>
        </p:nvSpPr>
        <p:spPr>
          <a:xfrm rot="16200000">
            <a:off x="6075899" y="3920537"/>
            <a:ext cx="86829" cy="3194907"/>
          </a:xfrm>
          <a:prstGeom prst="leftBrace">
            <a:avLst>
              <a:gd name="adj1" fmla="val 34096"/>
              <a:gd name="adj2" fmla="val 50378"/>
            </a:avLst>
          </a:prstGeom>
          <a:noFill/>
          <a:ln w="1905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753850" y="444319"/>
            <a:ext cx="825867" cy="76944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035629" y="3834276"/>
            <a:ext cx="449985" cy="436928"/>
          </a:xfrm>
          <a:prstGeom prst="roundRect">
            <a:avLst>
              <a:gd name="adj" fmla="val 10506"/>
            </a:avLst>
          </a:prstGeom>
          <a:solidFill>
            <a:srgbClr val="FFFFFF"/>
          </a:solidFill>
          <a:ln w="28575" cap="flat" cmpd="sng" algn="ctr">
            <a:noFill/>
            <a:prstDash val="dash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47510" y="3897265"/>
            <a:ext cx="418037" cy="367852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883523" y="538618"/>
            <a:ext cx="2126535" cy="1393839"/>
            <a:chOff x="1092187" y="1427945"/>
            <a:chExt cx="2126535" cy="1393839"/>
          </a:xfrm>
        </p:grpSpPr>
        <p:sp>
          <p:nvSpPr>
            <p:cNvPr id="96" name="Freeform 673">
              <a:extLst>
                <a:ext uri="{FF2B5EF4-FFF2-40B4-BE49-F238E27FC236}">
                  <a16:creationId xmlns:a16="http://schemas.microsoft.com/office/drawing/2014/main" xmlns="" id="{5C5702F7-759E-4766-9F58-22D53C49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187" y="1427945"/>
              <a:ext cx="2126535" cy="1393839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17579" y="1712059"/>
              <a:ext cx="120738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523376" y="3843979"/>
            <a:ext cx="449985" cy="436928"/>
          </a:xfrm>
          <a:prstGeom prst="roundRect">
            <a:avLst>
              <a:gd name="adj" fmla="val 10506"/>
            </a:avLst>
          </a:prstGeom>
          <a:solidFill>
            <a:srgbClr val="FFFFFF"/>
          </a:solidFill>
          <a:ln w="28575" cap="flat" cmpd="sng" algn="ctr">
            <a:noFill/>
            <a:prstDash val="dash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535257" y="3906968"/>
            <a:ext cx="418037" cy="3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0" grpId="0" animBg="1"/>
      <p:bldP spid="78" grpId="0" animBg="1"/>
      <p:bldP spid="78" grpId="1" animBg="1"/>
      <p:bldP spid="87" grpId="0" animBg="1"/>
      <p:bldP spid="88" grpId="0"/>
      <p:bldP spid="89" grpId="0" animBg="1"/>
      <p:bldP spid="90" grpId="0"/>
      <p:bldP spid="91" grpId="0" animBg="1"/>
      <p:bldP spid="92" grpId="0" animBg="1"/>
      <p:bldP spid="93" grpId="0" animBg="1"/>
      <p:bldP spid="93" grpId="1" animBg="1"/>
      <p:bldP spid="98" grpId="0" animBg="1"/>
      <p:bldP spid="9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470" y="518014"/>
            <a:ext cx="3820915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+ 5 = </a:t>
            </a:r>
            <a:r>
              <a:rPr lang="en-US" sz="4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 rot="19179407">
            <a:off x="1879579" y="2410010"/>
            <a:ext cx="920013" cy="2277116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964" y="2437715"/>
            <a:ext cx="3071241" cy="1221938"/>
          </a:xfrm>
          <a:prstGeom prst="roundRect">
            <a:avLst>
              <a:gd name="adj" fmla="val 29691"/>
            </a:avLst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 +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29415" y="3366941"/>
            <a:ext cx="418206" cy="31045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3477093" y="3366941"/>
            <a:ext cx="382307" cy="31045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625671" y="3631674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3564" y="365067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7587" y="2544972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8037" y="2431771"/>
            <a:ext cx="2605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8632" y="3804537"/>
            <a:ext cx="2917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7065" y="4887668"/>
            <a:ext cx="3719132" cy="1351440"/>
            <a:chOff x="1138632" y="1277113"/>
            <a:chExt cx="3719132" cy="1529276"/>
          </a:xfrm>
        </p:grpSpPr>
        <p:sp>
          <p:nvSpPr>
            <p:cNvPr id="13" name="Oval Callout 12"/>
            <p:cNvSpPr/>
            <p:nvPr/>
          </p:nvSpPr>
          <p:spPr>
            <a:xfrm>
              <a:off x="1307561" y="1277113"/>
              <a:ext cx="3381274" cy="1529276"/>
            </a:xfrm>
            <a:prstGeom prst="wedgeEllipseCallout">
              <a:avLst>
                <a:gd name="adj1" fmla="val 20718"/>
                <a:gd name="adj2" fmla="val -94312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8632" y="1573052"/>
              <a:ext cx="3719132" cy="121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Vì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sao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tách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3 </a:t>
              </a:r>
            </a:p>
            <a:p>
              <a:pPr algn="ctr"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ở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53168" y="596148"/>
            <a:ext cx="809837" cy="83099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20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0757" y="2070946"/>
            <a:ext cx="2478628" cy="1397675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Gộp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chục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 rot="10800000">
            <a:off x="9594586" y="3369451"/>
            <a:ext cx="230970" cy="508926"/>
          </a:xfrm>
          <a:prstGeom prst="upArrow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0757" y="3905088"/>
            <a:ext cx="2478628" cy="1397675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9" grpId="1"/>
      <p:bldP spid="10" grpId="0"/>
      <p:bldP spid="11" grpId="0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5" name="íşḷíḋe">
              <a:extLst>
                <a:ext uri="{FF2B5EF4-FFF2-40B4-BE49-F238E27FC236}">
                  <a16:creationId xmlns:a16="http://schemas.microsoft.com/office/drawing/2014/main" xmlns="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" name="iŝļídê">
              <a:extLst>
                <a:ext uri="{FF2B5EF4-FFF2-40B4-BE49-F238E27FC236}">
                  <a16:creationId xmlns:a16="http://schemas.microsoft.com/office/drawing/2014/main" xmlns="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" name="íṥlïḋè">
              <a:extLst>
                <a:ext uri="{FF2B5EF4-FFF2-40B4-BE49-F238E27FC236}">
                  <a16:creationId xmlns:a16="http://schemas.microsoft.com/office/drawing/2014/main" xmlns="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" name="íṩlidé">
              <a:extLst>
                <a:ext uri="{FF2B5EF4-FFF2-40B4-BE49-F238E27FC236}">
                  <a16:creationId xmlns:a16="http://schemas.microsoft.com/office/drawing/2014/main" xmlns="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" name="íśḻîḋe">
              <a:extLst>
                <a:ext uri="{FF2B5EF4-FFF2-40B4-BE49-F238E27FC236}">
                  <a16:creationId xmlns:a16="http://schemas.microsoft.com/office/drawing/2014/main" xmlns="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0" name="íṧḻíḋé">
              <a:extLst>
                <a:ext uri="{FF2B5EF4-FFF2-40B4-BE49-F238E27FC236}">
                  <a16:creationId xmlns:a16="http://schemas.microsoft.com/office/drawing/2014/main" xmlns="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1" name="ïšlîḍè">
              <a:extLst>
                <a:ext uri="{FF2B5EF4-FFF2-40B4-BE49-F238E27FC236}">
                  <a16:creationId xmlns:a16="http://schemas.microsoft.com/office/drawing/2014/main" xmlns="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2" name="îṧḻîḓe">
              <a:extLst>
                <a:ext uri="{FF2B5EF4-FFF2-40B4-BE49-F238E27FC236}">
                  <a16:creationId xmlns:a16="http://schemas.microsoft.com/office/drawing/2014/main" xmlns="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3" name="iŝlïḍé">
              <a:extLst>
                <a:ext uri="{FF2B5EF4-FFF2-40B4-BE49-F238E27FC236}">
                  <a16:creationId xmlns:a16="http://schemas.microsoft.com/office/drawing/2014/main" xmlns="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isḻidê">
              <a:extLst>
                <a:ext uri="{FF2B5EF4-FFF2-40B4-BE49-F238E27FC236}">
                  <a16:creationId xmlns:a16="http://schemas.microsoft.com/office/drawing/2014/main" xmlns="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5" name="iṩļíḋe">
              <a:extLst>
                <a:ext uri="{FF2B5EF4-FFF2-40B4-BE49-F238E27FC236}">
                  <a16:creationId xmlns:a16="http://schemas.microsoft.com/office/drawing/2014/main" xmlns="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6" name="iSlïďè">
              <a:extLst>
                <a:ext uri="{FF2B5EF4-FFF2-40B4-BE49-F238E27FC236}">
                  <a16:creationId xmlns:a16="http://schemas.microsoft.com/office/drawing/2014/main" xmlns="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7" name="iŝḻïḑè">
              <a:extLst>
                <a:ext uri="{FF2B5EF4-FFF2-40B4-BE49-F238E27FC236}">
                  <a16:creationId xmlns:a16="http://schemas.microsoft.com/office/drawing/2014/main" xmlns="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8" name="ïṣľîḍè">
              <a:extLst>
                <a:ext uri="{FF2B5EF4-FFF2-40B4-BE49-F238E27FC236}">
                  <a16:creationId xmlns:a16="http://schemas.microsoft.com/office/drawing/2014/main" xmlns="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9" name="ïṡľiḋe">
              <a:extLst>
                <a:ext uri="{FF2B5EF4-FFF2-40B4-BE49-F238E27FC236}">
                  <a16:creationId xmlns:a16="http://schemas.microsoft.com/office/drawing/2014/main" xmlns="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0" name="îŝḷíḍê">
              <a:extLst>
                <a:ext uri="{FF2B5EF4-FFF2-40B4-BE49-F238E27FC236}">
                  <a16:creationId xmlns:a16="http://schemas.microsoft.com/office/drawing/2014/main" xmlns="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1" name="ïśļîḑê">
              <a:extLst>
                <a:ext uri="{FF2B5EF4-FFF2-40B4-BE49-F238E27FC236}">
                  <a16:creationId xmlns:a16="http://schemas.microsoft.com/office/drawing/2014/main" xmlns="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2" name="ïṡḷïḓé">
              <a:extLst>
                <a:ext uri="{FF2B5EF4-FFF2-40B4-BE49-F238E27FC236}">
                  <a16:creationId xmlns:a16="http://schemas.microsoft.com/office/drawing/2014/main" xmlns="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3" name="î$ļíḍè">
              <a:extLst>
                <a:ext uri="{FF2B5EF4-FFF2-40B4-BE49-F238E27FC236}">
                  <a16:creationId xmlns:a16="http://schemas.microsoft.com/office/drawing/2014/main" xmlns="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4" name="íṥ1iḍê">
              <a:extLst>
                <a:ext uri="{FF2B5EF4-FFF2-40B4-BE49-F238E27FC236}">
                  <a16:creationId xmlns:a16="http://schemas.microsoft.com/office/drawing/2014/main" xmlns="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5" name="ïšḷide">
              <a:extLst>
                <a:ext uri="{FF2B5EF4-FFF2-40B4-BE49-F238E27FC236}">
                  <a16:creationId xmlns:a16="http://schemas.microsoft.com/office/drawing/2014/main" xmlns="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6" name="îšlïde">
              <a:extLst>
                <a:ext uri="{FF2B5EF4-FFF2-40B4-BE49-F238E27FC236}">
                  <a16:creationId xmlns:a16="http://schemas.microsoft.com/office/drawing/2014/main" xmlns="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7" name="ïs1îḓe">
              <a:extLst>
                <a:ext uri="{FF2B5EF4-FFF2-40B4-BE49-F238E27FC236}">
                  <a16:creationId xmlns:a16="http://schemas.microsoft.com/office/drawing/2014/main" xmlns="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28" name="îSļîḍe">
              <a:extLst>
                <a:ext uri="{FF2B5EF4-FFF2-40B4-BE49-F238E27FC236}">
                  <a16:creationId xmlns:a16="http://schemas.microsoft.com/office/drawing/2014/main" xmlns="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32" name="îṣľîḍê">
            <a:extLst>
              <a:ext uri="{FF2B5EF4-FFF2-40B4-BE49-F238E27FC236}">
                <a16:creationId xmlns:a16="http://schemas.microsoft.com/office/drawing/2014/main" xmlns="" id="{7DFB1BBF-CD01-4577-94BC-ED3281988677}"/>
              </a:ext>
            </a:extLst>
          </p:cNvPr>
          <p:cNvSpPr/>
          <p:nvPr/>
        </p:nvSpPr>
        <p:spPr bwMode="auto">
          <a:xfrm>
            <a:off x="10596227" y="164821"/>
            <a:ext cx="377967" cy="225161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3" name="íṩľíḋê">
            <a:extLst>
              <a:ext uri="{FF2B5EF4-FFF2-40B4-BE49-F238E27FC236}">
                <a16:creationId xmlns:a16="http://schemas.microsoft.com/office/drawing/2014/main" xmlns="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0974194" y="433706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178425" y="3456560"/>
            <a:ext cx="6177407" cy="1637356"/>
          </a:xfrm>
          <a:prstGeom prst="roundRect">
            <a:avLst>
              <a:gd name="adj" fmla="val 10396"/>
            </a:avLst>
          </a:prstGeom>
          <a:solidFill>
            <a:srgbClr val="FBE5E5"/>
          </a:solidFill>
          <a:ln w="12700" cap="flat" cmpd="sng" algn="ctr">
            <a:solidFill>
              <a:srgbClr val="FFFAE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343073" y="3695444"/>
            <a:ext cx="2803850" cy="1224027"/>
            <a:chOff x="684921" y="4743082"/>
            <a:chExt cx="2803850" cy="1224027"/>
          </a:xfrm>
        </p:grpSpPr>
        <p:sp>
          <p:nvSpPr>
            <p:cNvPr id="42" name="Rounded Rectangle 41"/>
            <p:cNvSpPr/>
            <p:nvPr/>
          </p:nvSpPr>
          <p:spPr>
            <a:xfrm>
              <a:off x="684921" y="4743082"/>
              <a:ext cx="2803850" cy="1224027"/>
            </a:xfrm>
            <a:prstGeom prst="roundRect">
              <a:avLst>
                <a:gd name="adj" fmla="val 10506"/>
              </a:avLst>
            </a:prstGeom>
            <a:noFill/>
            <a:ln w="28575" cap="flat" cmpd="sng" algn="ctr">
              <a:solidFill>
                <a:srgbClr val="FF66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74173" y="4944903"/>
              <a:ext cx="2421119" cy="875767"/>
              <a:chOff x="890803" y="2931458"/>
              <a:chExt cx="3142385" cy="1135519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926565" y="2931458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3459447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890803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1532964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2175125" y="3573919"/>
                <a:ext cx="573741" cy="493058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7778" b="71667" l="15700" r="866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79" t="19895" r="16114" b="28379"/>
              <a:stretch/>
            </p:blipFill>
            <p:spPr>
              <a:xfrm>
                <a:off x="2817286" y="3573919"/>
                <a:ext cx="573741" cy="493058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3199832" y="1583464"/>
            <a:ext cx="6156000" cy="1597214"/>
            <a:chOff x="541681" y="2525849"/>
            <a:chExt cx="6156000" cy="1597214"/>
          </a:xfrm>
        </p:grpSpPr>
        <p:sp>
          <p:nvSpPr>
            <p:cNvPr id="56" name="Rounded Rectangle 55"/>
            <p:cNvSpPr/>
            <p:nvPr/>
          </p:nvSpPr>
          <p:spPr>
            <a:xfrm>
              <a:off x="541681" y="2525849"/>
              <a:ext cx="6156000" cy="1597214"/>
            </a:xfrm>
            <a:prstGeom prst="roundRect">
              <a:avLst>
                <a:gd name="adj" fmla="val 10396"/>
              </a:avLst>
            </a:prstGeom>
            <a:solidFill>
              <a:srgbClr val="FFFAEB"/>
            </a:solidFill>
            <a:ln w="12700" cap="flat" cmpd="sng" algn="ctr">
              <a:solidFill>
                <a:srgbClr val="FFFAE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64443" y="2698821"/>
              <a:ext cx="2799614" cy="1284814"/>
              <a:chOff x="364897" y="2580258"/>
              <a:chExt cx="2799614" cy="128481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364897" y="2580258"/>
                <a:ext cx="2799614" cy="1284814"/>
              </a:xfrm>
              <a:prstGeom prst="roundRect">
                <a:avLst>
                  <a:gd name="adj" fmla="val 10506"/>
                </a:avLst>
              </a:prstGeom>
              <a:noFill/>
              <a:ln w="28575" cap="flat" cmpd="sng" algn="ctr">
                <a:solidFill>
                  <a:srgbClr val="FF660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524432" y="2790283"/>
                <a:ext cx="2307844" cy="937766"/>
                <a:chOff x="890803" y="2931458"/>
                <a:chExt cx="3216022" cy="1135519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959223" y="2931458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3533084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890803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1532964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2175125" y="3573919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2817286" y="3573919"/>
                  <a:ext cx="573741" cy="4930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8" name="Group 57"/>
            <p:cNvGrpSpPr/>
            <p:nvPr/>
          </p:nvGrpSpPr>
          <p:grpSpPr>
            <a:xfrm>
              <a:off x="3941841" y="2697267"/>
              <a:ext cx="2617400" cy="772268"/>
              <a:chOff x="4303440" y="2476410"/>
              <a:chExt cx="3592286" cy="885149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4474867" y="2708212"/>
                <a:ext cx="3285417" cy="493058"/>
                <a:chOff x="4474867" y="2708212"/>
                <a:chExt cx="3285417" cy="493058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4474867" y="2708212"/>
                  <a:ext cx="573741" cy="493058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5156361" y="2708212"/>
                  <a:ext cx="573740" cy="493058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5822961" y="2708212"/>
                  <a:ext cx="573740" cy="49305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6491543" y="2708212"/>
                  <a:ext cx="573740" cy="493058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7778" b="71667" l="15700" r="866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9" t="19895" r="16114" b="28379"/>
                <a:stretch/>
              </p:blipFill>
              <p:spPr>
                <a:xfrm>
                  <a:off x="7186543" y="2708212"/>
                  <a:ext cx="573741" cy="493058"/>
                </a:xfrm>
                <a:prstGeom prst="rect">
                  <a:avLst/>
                </a:prstGeom>
              </p:spPr>
            </p:pic>
          </p:grpSp>
          <p:sp>
            <p:nvSpPr>
              <p:cNvPr id="60" name="Rounded Rectangle 59"/>
              <p:cNvSpPr/>
              <p:nvPr/>
            </p:nvSpPr>
            <p:spPr>
              <a:xfrm>
                <a:off x="4303440" y="2476410"/>
                <a:ext cx="3592286" cy="885149"/>
              </a:xfrm>
              <a:prstGeom prst="roundRect">
                <a:avLst>
                  <a:gd name="adj" fmla="val 10506"/>
                </a:avLst>
              </a:prstGeom>
              <a:noFill/>
              <a:ln w="28575" cap="flat" cmpd="sng" algn="ctr">
                <a:solidFill>
                  <a:srgbClr val="FF660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76" name="Straight Connector 75"/>
          <p:cNvCxnSpPr/>
          <p:nvPr/>
        </p:nvCxnSpPr>
        <p:spPr>
          <a:xfrm>
            <a:off x="8642655" y="1754882"/>
            <a:ext cx="0" cy="742158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ysDash"/>
            <a:miter lim="800000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4177684" y="356215"/>
            <a:ext cx="3820915" cy="925711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+ 5 = 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559238" y="3847363"/>
            <a:ext cx="449985" cy="436928"/>
          </a:xfrm>
          <a:prstGeom prst="roundRect">
            <a:avLst>
              <a:gd name="adj" fmla="val 10506"/>
            </a:avLst>
          </a:prstGeom>
          <a:solidFill>
            <a:srgbClr val="FFFFFF"/>
          </a:solidFill>
          <a:ln w="28575" cap="flat" cmpd="sng" algn="ctr">
            <a:noFill/>
            <a:prstDash val="dash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571119" y="3910352"/>
            <a:ext cx="418037" cy="367852"/>
          </a:xfrm>
          <a:prstGeom prst="rect">
            <a:avLst/>
          </a:prstGeom>
        </p:spPr>
      </p:pic>
      <p:cxnSp>
        <p:nvCxnSpPr>
          <p:cNvPr id="80" name="Straight Arrow Connector 79"/>
          <p:cNvCxnSpPr/>
          <p:nvPr/>
        </p:nvCxnSpPr>
        <p:spPr>
          <a:xfrm flipH="1">
            <a:off x="5511393" y="2438765"/>
            <a:ext cx="1573821" cy="1408946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7091150" y="3693459"/>
            <a:ext cx="748329" cy="699303"/>
            <a:chOff x="3941841" y="4741097"/>
            <a:chExt cx="748329" cy="69930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7778" b="71667" l="15700" r="86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19895" r="16114" b="28379"/>
            <a:stretch/>
          </p:blipFill>
          <p:spPr>
            <a:xfrm>
              <a:off x="4095698" y="4894714"/>
              <a:ext cx="418037" cy="430179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3941841" y="4741097"/>
              <a:ext cx="748329" cy="699303"/>
            </a:xfrm>
            <a:prstGeom prst="roundRect">
              <a:avLst>
                <a:gd name="adj" fmla="val 10506"/>
              </a:avLst>
            </a:prstGeom>
            <a:noFill/>
            <a:ln w="28575" cap="flat" cmpd="sng" algn="ctr">
              <a:solidFill>
                <a:srgbClr val="FF66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>
          <a:xfrm flipH="1">
            <a:off x="7666916" y="2387302"/>
            <a:ext cx="1218858" cy="1460061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7" name="Curved Up Arrow 86"/>
          <p:cNvSpPr/>
          <p:nvPr/>
        </p:nvSpPr>
        <p:spPr>
          <a:xfrm rot="5400000">
            <a:off x="2555575" y="3271936"/>
            <a:ext cx="1147727" cy="238760"/>
          </a:xfrm>
          <a:prstGeom prst="curvedUpArrow">
            <a:avLst>
              <a:gd name="adj1" fmla="val 25000"/>
              <a:gd name="adj2" fmla="val 62841"/>
              <a:gd name="adj3" fmla="val 25000"/>
            </a:avLst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30794" y="4629661"/>
            <a:ext cx="1587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777261" y="5656702"/>
            <a:ext cx="72705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54046" y="4948051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1" name="Left Brace 90"/>
          <p:cNvSpPr/>
          <p:nvPr/>
        </p:nvSpPr>
        <p:spPr>
          <a:xfrm rot="16200000">
            <a:off x="6075899" y="3920537"/>
            <a:ext cx="86829" cy="3194907"/>
          </a:xfrm>
          <a:prstGeom prst="leftBrace">
            <a:avLst>
              <a:gd name="adj1" fmla="val 34096"/>
              <a:gd name="adj2" fmla="val 50378"/>
            </a:avLst>
          </a:prstGeom>
          <a:noFill/>
          <a:ln w="19050" cap="flat" cmpd="sng" algn="ctr">
            <a:solidFill>
              <a:srgbClr val="FF66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753850" y="444319"/>
            <a:ext cx="755335" cy="769441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035629" y="3834276"/>
            <a:ext cx="449985" cy="436928"/>
          </a:xfrm>
          <a:prstGeom prst="roundRect">
            <a:avLst>
              <a:gd name="adj" fmla="val 10506"/>
            </a:avLst>
          </a:prstGeom>
          <a:solidFill>
            <a:srgbClr val="FFFFFF"/>
          </a:solidFill>
          <a:ln w="28575" cap="flat" cmpd="sng" algn="ctr">
            <a:noFill/>
            <a:prstDash val="dash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5047510" y="3897265"/>
            <a:ext cx="418037" cy="367852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883523" y="538618"/>
            <a:ext cx="2126535" cy="1393839"/>
            <a:chOff x="1092187" y="1427945"/>
            <a:chExt cx="2126535" cy="1393839"/>
          </a:xfrm>
        </p:grpSpPr>
        <p:sp>
          <p:nvSpPr>
            <p:cNvPr id="96" name="Freeform 673">
              <a:extLst>
                <a:ext uri="{FF2B5EF4-FFF2-40B4-BE49-F238E27FC236}">
                  <a16:creationId xmlns:a16="http://schemas.microsoft.com/office/drawing/2014/main" xmlns="" id="{5C5702F7-759E-4766-9F58-22D53C49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187" y="1427945"/>
              <a:ext cx="2126535" cy="1393839"/>
            </a:xfrm>
            <a:custGeom>
              <a:avLst/>
              <a:gdLst>
                <a:gd name="T0" fmla="*/ 213 w 526"/>
                <a:gd name="T1" fmla="*/ 98 h 365"/>
                <a:gd name="T2" fmla="*/ 78 w 526"/>
                <a:gd name="T3" fmla="*/ 67 h 365"/>
                <a:gd name="T4" fmla="*/ 125 w 526"/>
                <a:gd name="T5" fmla="*/ 167 h 365"/>
                <a:gd name="T6" fmla="*/ 51 w 526"/>
                <a:gd name="T7" fmla="*/ 289 h 365"/>
                <a:gd name="T8" fmla="*/ 184 w 526"/>
                <a:gd name="T9" fmla="*/ 275 h 365"/>
                <a:gd name="T10" fmla="*/ 274 w 526"/>
                <a:gd name="T11" fmla="*/ 363 h 365"/>
                <a:gd name="T12" fmla="*/ 333 w 526"/>
                <a:gd name="T13" fmla="*/ 263 h 365"/>
                <a:gd name="T14" fmla="*/ 480 w 526"/>
                <a:gd name="T15" fmla="*/ 263 h 365"/>
                <a:gd name="T16" fmla="*/ 406 w 526"/>
                <a:gd name="T17" fmla="*/ 184 h 365"/>
                <a:gd name="T18" fmla="*/ 480 w 526"/>
                <a:gd name="T19" fmla="*/ 84 h 365"/>
                <a:gd name="T20" fmla="*/ 340 w 526"/>
                <a:gd name="T21" fmla="*/ 120 h 365"/>
                <a:gd name="T22" fmla="*/ 292 w 526"/>
                <a:gd name="T23" fmla="*/ 11 h 365"/>
                <a:gd name="T24" fmla="*/ 213 w 526"/>
                <a:gd name="T25" fmla="*/ 9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365">
                  <a:moveTo>
                    <a:pt x="213" y="98"/>
                  </a:moveTo>
                  <a:cubicBezTo>
                    <a:pt x="213" y="98"/>
                    <a:pt x="130" y="15"/>
                    <a:pt x="78" y="67"/>
                  </a:cubicBezTo>
                  <a:cubicBezTo>
                    <a:pt x="27" y="118"/>
                    <a:pt x="125" y="167"/>
                    <a:pt x="125" y="167"/>
                  </a:cubicBezTo>
                  <a:cubicBezTo>
                    <a:pt x="125" y="167"/>
                    <a:pt x="0" y="226"/>
                    <a:pt x="51" y="289"/>
                  </a:cubicBezTo>
                  <a:cubicBezTo>
                    <a:pt x="103" y="353"/>
                    <a:pt x="184" y="275"/>
                    <a:pt x="184" y="275"/>
                  </a:cubicBezTo>
                  <a:cubicBezTo>
                    <a:pt x="184" y="275"/>
                    <a:pt x="191" y="365"/>
                    <a:pt x="274" y="363"/>
                  </a:cubicBezTo>
                  <a:cubicBezTo>
                    <a:pt x="357" y="360"/>
                    <a:pt x="333" y="263"/>
                    <a:pt x="333" y="263"/>
                  </a:cubicBezTo>
                  <a:cubicBezTo>
                    <a:pt x="333" y="263"/>
                    <a:pt x="455" y="348"/>
                    <a:pt x="480" y="263"/>
                  </a:cubicBezTo>
                  <a:cubicBezTo>
                    <a:pt x="504" y="177"/>
                    <a:pt x="406" y="184"/>
                    <a:pt x="406" y="184"/>
                  </a:cubicBezTo>
                  <a:cubicBezTo>
                    <a:pt x="406" y="184"/>
                    <a:pt x="526" y="145"/>
                    <a:pt x="480" y="84"/>
                  </a:cubicBezTo>
                  <a:cubicBezTo>
                    <a:pt x="433" y="22"/>
                    <a:pt x="340" y="120"/>
                    <a:pt x="340" y="120"/>
                  </a:cubicBezTo>
                  <a:cubicBezTo>
                    <a:pt x="340" y="120"/>
                    <a:pt x="361" y="22"/>
                    <a:pt x="292" y="11"/>
                  </a:cubicBezTo>
                  <a:cubicBezTo>
                    <a:pt x="223" y="0"/>
                    <a:pt x="213" y="98"/>
                    <a:pt x="213" y="98"/>
                  </a:cubicBezTo>
                </a:path>
              </a:pathLst>
            </a:custGeom>
            <a:solidFill>
              <a:srgbClr val="FFC000">
                <a:lumMod val="40000"/>
                <a:lumOff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617579" y="1712059"/>
              <a:ext cx="120738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523376" y="3843979"/>
            <a:ext cx="449985" cy="436928"/>
          </a:xfrm>
          <a:prstGeom prst="roundRect">
            <a:avLst>
              <a:gd name="adj" fmla="val 10506"/>
            </a:avLst>
          </a:prstGeom>
          <a:solidFill>
            <a:srgbClr val="FFFFFF"/>
          </a:solidFill>
          <a:ln w="28575" cap="flat" cmpd="sng" algn="ctr">
            <a:noFill/>
            <a:prstDash val="dash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535257" y="3906968"/>
            <a:ext cx="418037" cy="367852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4015211" y="3843979"/>
            <a:ext cx="449985" cy="436928"/>
          </a:xfrm>
          <a:prstGeom prst="roundRect">
            <a:avLst>
              <a:gd name="adj" fmla="val 10506"/>
            </a:avLst>
          </a:prstGeom>
          <a:solidFill>
            <a:srgbClr val="FFFFFF"/>
          </a:solidFill>
          <a:ln w="28575" cap="flat" cmpd="sng" algn="ctr">
            <a:noFill/>
            <a:prstDash val="dash"/>
            <a:miter lim="800000"/>
          </a:ln>
          <a:effectLst>
            <a:glow rad="2286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78" b="71667" l="15700" r="8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19895" r="16114" b="28379"/>
          <a:stretch/>
        </p:blipFill>
        <p:spPr>
          <a:xfrm>
            <a:off x="4027092" y="3906968"/>
            <a:ext cx="418037" cy="3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0" grpId="0" animBg="1"/>
      <p:bldP spid="78" grpId="0" animBg="1"/>
      <p:bldP spid="78" grpId="1" animBg="1"/>
      <p:bldP spid="87" grpId="0" animBg="1"/>
      <p:bldP spid="88" grpId="0"/>
      <p:bldP spid="89" grpId="0" animBg="1"/>
      <p:bldP spid="90" grpId="0"/>
      <p:bldP spid="91" grpId="0" animBg="1"/>
      <p:bldP spid="92" grpId="0" animBg="1"/>
      <p:bldP spid="93" grpId="0" animBg="1"/>
      <p:bldP spid="93" grpId="1" animBg="1"/>
      <p:bldP spid="98" grpId="0" animBg="1"/>
      <p:bldP spid="98" grpId="1" animBg="1"/>
      <p:bldP spid="84" grpId="0" animBg="1"/>
      <p:bldP spid="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1470" y="518014"/>
            <a:ext cx="3820915" cy="999768"/>
          </a:xfrm>
          <a:prstGeom prst="roundRect">
            <a:avLst>
              <a:gd name="adj" fmla="val 29691"/>
            </a:avLst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+ 5 = </a:t>
            </a:r>
            <a:r>
              <a:rPr lang="en-US" sz="4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 rot="19179407">
            <a:off x="1879579" y="2146773"/>
            <a:ext cx="920013" cy="2277116"/>
          </a:xfrm>
          <a:prstGeom prst="ellipse">
            <a:avLst/>
          </a:prstGeom>
          <a:solidFill>
            <a:srgbClr val="FFFF99"/>
          </a:solidFill>
          <a:ln w="12700" cap="flat" cmpd="sng" algn="ctr">
            <a:solidFill>
              <a:srgbClr val="FFC000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964" y="2174478"/>
            <a:ext cx="3071241" cy="1221938"/>
          </a:xfrm>
          <a:prstGeom prst="roundRect">
            <a:avLst>
              <a:gd name="adj" fmla="val 29691"/>
            </a:avLst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 +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29415" y="3103704"/>
            <a:ext cx="418206" cy="31045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3477093" y="3103704"/>
            <a:ext cx="382307" cy="310454"/>
          </a:xfrm>
          <a:prstGeom prst="straightConnector1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625671" y="336843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3564" y="3387440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7587" y="2281735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98037" y="2168534"/>
            <a:ext cx="2605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8632" y="3541300"/>
            <a:ext cx="2917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</a:t>
            </a:r>
            <a:r>
              <a:rPr lang="en-US" sz="4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7065" y="4624431"/>
            <a:ext cx="3719132" cy="1351440"/>
            <a:chOff x="1138632" y="1277113"/>
            <a:chExt cx="3719132" cy="1529276"/>
          </a:xfrm>
        </p:grpSpPr>
        <p:sp>
          <p:nvSpPr>
            <p:cNvPr id="13" name="Oval Callout 12"/>
            <p:cNvSpPr/>
            <p:nvPr/>
          </p:nvSpPr>
          <p:spPr>
            <a:xfrm>
              <a:off x="1307561" y="1277113"/>
              <a:ext cx="3381274" cy="1529276"/>
            </a:xfrm>
            <a:prstGeom prst="wedgeEllipseCallout">
              <a:avLst>
                <a:gd name="adj1" fmla="val 20718"/>
                <a:gd name="adj2" fmla="val -94312"/>
              </a:avLst>
            </a:prstGeom>
            <a:solidFill>
              <a:srgbClr val="E5F8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8632" y="1573052"/>
              <a:ext cx="3719132" cy="121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Vì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sao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tách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4 </a:t>
              </a:r>
            </a:p>
            <a:p>
              <a:pPr algn="ctr"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ở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sau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?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53168" y="596148"/>
            <a:ext cx="809837" cy="83099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20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0757" y="1807709"/>
            <a:ext cx="2478628" cy="1397675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Gộp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đủ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 rot="10800000">
            <a:off x="9594586" y="3106214"/>
            <a:ext cx="230970" cy="508926"/>
          </a:xfrm>
          <a:prstGeom prst="upArrow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2000" ker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0757" y="3641851"/>
            <a:ext cx="2478628" cy="1397675"/>
          </a:xfrm>
          <a:prstGeom prst="roundRect">
            <a:avLst>
              <a:gd name="adj" fmla="val 24651"/>
            </a:avLst>
          </a:prstGeom>
          <a:solidFill>
            <a:srgbClr val="FFC000">
              <a:lumMod val="20000"/>
              <a:lumOff val="80000"/>
            </a:srgbClr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còn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9" grpId="1"/>
      <p:bldP spid="10" grpId="0"/>
      <p:bldP spid="11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1E1AC27-E408-435C-982C-6EF38066C175}"/>
              </a:ext>
            </a:extLst>
          </p:cNvPr>
          <p:cNvGrpSpPr/>
          <p:nvPr/>
        </p:nvGrpSpPr>
        <p:grpSpPr>
          <a:xfrm>
            <a:off x="0" y="5313145"/>
            <a:ext cx="12192000" cy="15448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xmlns="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grpSp>
        <p:nvGrpSpPr>
          <p:cNvPr id="644" name="组合 643">
            <a:extLst>
              <a:ext uri="{FF2B5EF4-FFF2-40B4-BE49-F238E27FC236}">
                <a16:creationId xmlns:a16="http://schemas.microsoft.com/office/drawing/2014/main" xmlns="" id="{A62E0616-3F57-4C28-86EF-12D569B79B27}"/>
              </a:ext>
            </a:extLst>
          </p:cNvPr>
          <p:cNvGrpSpPr/>
          <p:nvPr/>
        </p:nvGrpSpPr>
        <p:grpSpPr>
          <a:xfrm>
            <a:off x="291900" y="413093"/>
            <a:ext cx="554946" cy="447350"/>
            <a:chOff x="11122317" y="360744"/>
            <a:chExt cx="578618" cy="488833"/>
          </a:xfrm>
        </p:grpSpPr>
        <p:sp>
          <p:nvSpPr>
            <p:cNvPr id="645" name="îṥlïdè">
              <a:extLst>
                <a:ext uri="{FF2B5EF4-FFF2-40B4-BE49-F238E27FC236}">
                  <a16:creationId xmlns:a16="http://schemas.microsoft.com/office/drawing/2014/main" xmlns="" id="{6A085657-7ABA-4C6F-B87E-5A05D7298580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646" name="iş1iďe">
              <a:extLst>
                <a:ext uri="{FF2B5EF4-FFF2-40B4-BE49-F238E27FC236}">
                  <a16:creationId xmlns:a16="http://schemas.microsoft.com/office/drawing/2014/main" xmlns="" id="{2A0410B7-862F-49EF-AC71-5F56D22A5F21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34481" y="1536473"/>
            <a:ext cx="36455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5785084" y="1536473"/>
            <a:ext cx="54745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9 </a:t>
            </a:r>
            <a:r>
              <a:rPr lang="en-US" sz="3600" b="1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734482" y="2495461"/>
            <a:ext cx="36455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785085" y="2492471"/>
            <a:ext cx="54745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 </a:t>
            </a:r>
            <a:r>
              <a:rPr lang="en-US" sz="3600" b="1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34481" y="3506522"/>
            <a:ext cx="36455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785085" y="3489462"/>
            <a:ext cx="54745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 </a:t>
            </a:r>
            <a:r>
              <a:rPr lang="en-US" sz="3600" b="1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3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34481" y="4578757"/>
            <a:ext cx="36455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785085" y="4545435"/>
            <a:ext cx="54745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6 </a:t>
            </a:r>
            <a:r>
              <a:rPr lang="en-US" sz="3600" b="1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b="1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600" kern="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kern="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endParaRPr lang="en-US" sz="1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4757">
            <a:off x="4899021" y="1709050"/>
            <a:ext cx="699698" cy="301174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4757">
            <a:off x="4899021" y="2665049"/>
            <a:ext cx="699698" cy="301174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4757">
            <a:off x="4933308" y="3679100"/>
            <a:ext cx="699698" cy="301174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4757">
            <a:off x="4938582" y="4718013"/>
            <a:ext cx="699698" cy="301174"/>
          </a:xfrm>
          <a:prstGeom prst="rect">
            <a:avLst/>
          </a:prstGeom>
        </p:spPr>
      </p:pic>
      <p:grpSp>
        <p:nvGrpSpPr>
          <p:cNvPr id="185" name="Group 184"/>
          <p:cNvGrpSpPr/>
          <p:nvPr/>
        </p:nvGrpSpPr>
        <p:grpSpPr>
          <a:xfrm>
            <a:off x="1738745" y="5580836"/>
            <a:ext cx="9162950" cy="897900"/>
            <a:chOff x="1153208" y="730782"/>
            <a:chExt cx="6739510" cy="897900"/>
          </a:xfrm>
        </p:grpSpPr>
        <p:sp>
          <p:nvSpPr>
            <p:cNvPr id="186" name="Rectangle: Rounded Corners 43">
              <a:extLst>
                <a:ext uri="{FF2B5EF4-FFF2-40B4-BE49-F238E27FC236}">
                  <a16:creationId xmlns:a16="http://schemas.microsoft.com/office/drawing/2014/main" xmlns="" id="{9D645240-D005-4810-AC9C-C05A048A4394}"/>
                </a:ext>
              </a:extLst>
            </p:cNvPr>
            <p:cNvSpPr/>
            <p:nvPr/>
          </p:nvSpPr>
          <p:spPr>
            <a:xfrm>
              <a:off x="1153208" y="730782"/>
              <a:ext cx="6739510" cy="897900"/>
            </a:xfrm>
            <a:custGeom>
              <a:avLst/>
              <a:gdLst>
                <a:gd name="connsiteX0" fmla="*/ 0 w 6739510"/>
                <a:gd name="connsiteY0" fmla="*/ 149653 h 897900"/>
                <a:gd name="connsiteX1" fmla="*/ 149653 w 6739510"/>
                <a:gd name="connsiteY1" fmla="*/ 0 h 897900"/>
                <a:gd name="connsiteX2" fmla="*/ 863930 w 6739510"/>
                <a:gd name="connsiteY2" fmla="*/ 0 h 897900"/>
                <a:gd name="connsiteX3" fmla="*/ 1320599 w 6739510"/>
                <a:gd name="connsiteY3" fmla="*/ 0 h 897900"/>
                <a:gd name="connsiteX4" fmla="*/ 1970474 w 6739510"/>
                <a:gd name="connsiteY4" fmla="*/ 0 h 897900"/>
                <a:gd name="connsiteX5" fmla="*/ 2427143 w 6739510"/>
                <a:gd name="connsiteY5" fmla="*/ 0 h 897900"/>
                <a:gd name="connsiteX6" fmla="*/ 2883812 w 6739510"/>
                <a:gd name="connsiteY6" fmla="*/ 0 h 897900"/>
                <a:gd name="connsiteX7" fmla="*/ 3598090 w 6739510"/>
                <a:gd name="connsiteY7" fmla="*/ 0 h 897900"/>
                <a:gd name="connsiteX8" fmla="*/ 4247965 w 6739510"/>
                <a:gd name="connsiteY8" fmla="*/ 0 h 897900"/>
                <a:gd name="connsiteX9" fmla="*/ 4640232 w 6739510"/>
                <a:gd name="connsiteY9" fmla="*/ 0 h 897900"/>
                <a:gd name="connsiteX10" fmla="*/ 5161303 w 6739510"/>
                <a:gd name="connsiteY10" fmla="*/ 0 h 897900"/>
                <a:gd name="connsiteX11" fmla="*/ 5811178 w 6739510"/>
                <a:gd name="connsiteY11" fmla="*/ 0 h 897900"/>
                <a:gd name="connsiteX12" fmla="*/ 6589857 w 6739510"/>
                <a:gd name="connsiteY12" fmla="*/ 0 h 897900"/>
                <a:gd name="connsiteX13" fmla="*/ 6739510 w 6739510"/>
                <a:gd name="connsiteY13" fmla="*/ 149653 h 897900"/>
                <a:gd name="connsiteX14" fmla="*/ 6739510 w 6739510"/>
                <a:gd name="connsiteY14" fmla="*/ 748247 h 897900"/>
                <a:gd name="connsiteX15" fmla="*/ 6589857 w 6739510"/>
                <a:gd name="connsiteY15" fmla="*/ 897900 h 897900"/>
                <a:gd name="connsiteX16" fmla="*/ 6197590 w 6739510"/>
                <a:gd name="connsiteY16" fmla="*/ 897900 h 897900"/>
                <a:gd name="connsiteX17" fmla="*/ 5676519 w 6739510"/>
                <a:gd name="connsiteY17" fmla="*/ 897900 h 897900"/>
                <a:gd name="connsiteX18" fmla="*/ 5219850 w 6739510"/>
                <a:gd name="connsiteY18" fmla="*/ 897900 h 897900"/>
                <a:gd name="connsiteX19" fmla="*/ 4698779 w 6739510"/>
                <a:gd name="connsiteY19" fmla="*/ 897900 h 897900"/>
                <a:gd name="connsiteX20" fmla="*/ 4242110 w 6739510"/>
                <a:gd name="connsiteY20" fmla="*/ 897900 h 897900"/>
                <a:gd name="connsiteX21" fmla="*/ 3656637 w 6739510"/>
                <a:gd name="connsiteY21" fmla="*/ 897900 h 897900"/>
                <a:gd name="connsiteX22" fmla="*/ 3199968 w 6739510"/>
                <a:gd name="connsiteY22" fmla="*/ 897900 h 897900"/>
                <a:gd name="connsiteX23" fmla="*/ 2678897 w 6739510"/>
                <a:gd name="connsiteY23" fmla="*/ 897900 h 897900"/>
                <a:gd name="connsiteX24" fmla="*/ 2093424 w 6739510"/>
                <a:gd name="connsiteY24" fmla="*/ 897900 h 897900"/>
                <a:gd name="connsiteX25" fmla="*/ 1507951 w 6739510"/>
                <a:gd name="connsiteY25" fmla="*/ 897900 h 897900"/>
                <a:gd name="connsiteX26" fmla="*/ 793673 w 6739510"/>
                <a:gd name="connsiteY26" fmla="*/ 897900 h 897900"/>
                <a:gd name="connsiteX27" fmla="*/ 149653 w 6739510"/>
                <a:gd name="connsiteY27" fmla="*/ 897900 h 897900"/>
                <a:gd name="connsiteX28" fmla="*/ 0 w 6739510"/>
                <a:gd name="connsiteY28" fmla="*/ 748247 h 897900"/>
                <a:gd name="connsiteX29" fmla="*/ 0 w 6739510"/>
                <a:gd name="connsiteY29" fmla="*/ 149653 h 89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39510" h="897900" fill="none" extrusionOk="0">
                  <a:moveTo>
                    <a:pt x="0" y="149653"/>
                  </a:moveTo>
                  <a:cubicBezTo>
                    <a:pt x="-22362" y="60639"/>
                    <a:pt x="68916" y="-2432"/>
                    <a:pt x="149653" y="0"/>
                  </a:cubicBezTo>
                  <a:cubicBezTo>
                    <a:pt x="342257" y="-76261"/>
                    <a:pt x="608612" y="74918"/>
                    <a:pt x="863930" y="0"/>
                  </a:cubicBezTo>
                  <a:cubicBezTo>
                    <a:pt x="1119248" y="-74918"/>
                    <a:pt x="1197281" y="7450"/>
                    <a:pt x="1320599" y="0"/>
                  </a:cubicBezTo>
                  <a:cubicBezTo>
                    <a:pt x="1443917" y="-7450"/>
                    <a:pt x="1767295" y="49578"/>
                    <a:pt x="1970474" y="0"/>
                  </a:cubicBezTo>
                  <a:cubicBezTo>
                    <a:pt x="2173654" y="-49578"/>
                    <a:pt x="2248539" y="21176"/>
                    <a:pt x="2427143" y="0"/>
                  </a:cubicBezTo>
                  <a:cubicBezTo>
                    <a:pt x="2605747" y="-21176"/>
                    <a:pt x="2728908" y="44209"/>
                    <a:pt x="2883812" y="0"/>
                  </a:cubicBezTo>
                  <a:cubicBezTo>
                    <a:pt x="3038716" y="-44209"/>
                    <a:pt x="3264411" y="51125"/>
                    <a:pt x="3598090" y="0"/>
                  </a:cubicBezTo>
                  <a:cubicBezTo>
                    <a:pt x="3931769" y="-51125"/>
                    <a:pt x="4101402" y="32096"/>
                    <a:pt x="4247965" y="0"/>
                  </a:cubicBezTo>
                  <a:cubicBezTo>
                    <a:pt x="4394528" y="-32096"/>
                    <a:pt x="4502521" y="20882"/>
                    <a:pt x="4640232" y="0"/>
                  </a:cubicBezTo>
                  <a:cubicBezTo>
                    <a:pt x="4777943" y="-20882"/>
                    <a:pt x="4947931" y="2531"/>
                    <a:pt x="5161303" y="0"/>
                  </a:cubicBezTo>
                  <a:cubicBezTo>
                    <a:pt x="5374675" y="-2531"/>
                    <a:pt x="5592649" y="37854"/>
                    <a:pt x="5811178" y="0"/>
                  </a:cubicBezTo>
                  <a:cubicBezTo>
                    <a:pt x="6029707" y="-37854"/>
                    <a:pt x="6425771" y="15619"/>
                    <a:pt x="6589857" y="0"/>
                  </a:cubicBezTo>
                  <a:cubicBezTo>
                    <a:pt x="6687561" y="13023"/>
                    <a:pt x="6739515" y="63623"/>
                    <a:pt x="6739510" y="149653"/>
                  </a:cubicBezTo>
                  <a:cubicBezTo>
                    <a:pt x="6743028" y="377599"/>
                    <a:pt x="6675703" y="575621"/>
                    <a:pt x="6739510" y="748247"/>
                  </a:cubicBezTo>
                  <a:cubicBezTo>
                    <a:pt x="6754834" y="823620"/>
                    <a:pt x="6674730" y="910012"/>
                    <a:pt x="6589857" y="897900"/>
                  </a:cubicBezTo>
                  <a:cubicBezTo>
                    <a:pt x="6466043" y="924045"/>
                    <a:pt x="6355659" y="864306"/>
                    <a:pt x="6197590" y="897900"/>
                  </a:cubicBezTo>
                  <a:cubicBezTo>
                    <a:pt x="6039521" y="931494"/>
                    <a:pt x="5910787" y="849620"/>
                    <a:pt x="5676519" y="897900"/>
                  </a:cubicBezTo>
                  <a:cubicBezTo>
                    <a:pt x="5442251" y="946180"/>
                    <a:pt x="5382935" y="847500"/>
                    <a:pt x="5219850" y="897900"/>
                  </a:cubicBezTo>
                  <a:cubicBezTo>
                    <a:pt x="5056765" y="948300"/>
                    <a:pt x="4955869" y="855147"/>
                    <a:pt x="4698779" y="897900"/>
                  </a:cubicBezTo>
                  <a:cubicBezTo>
                    <a:pt x="4441689" y="940653"/>
                    <a:pt x="4368200" y="869615"/>
                    <a:pt x="4242110" y="897900"/>
                  </a:cubicBezTo>
                  <a:cubicBezTo>
                    <a:pt x="4116020" y="926185"/>
                    <a:pt x="3873285" y="890498"/>
                    <a:pt x="3656637" y="897900"/>
                  </a:cubicBezTo>
                  <a:cubicBezTo>
                    <a:pt x="3439989" y="905302"/>
                    <a:pt x="3304428" y="850847"/>
                    <a:pt x="3199968" y="897900"/>
                  </a:cubicBezTo>
                  <a:cubicBezTo>
                    <a:pt x="3095508" y="944953"/>
                    <a:pt x="2861742" y="875261"/>
                    <a:pt x="2678897" y="897900"/>
                  </a:cubicBezTo>
                  <a:cubicBezTo>
                    <a:pt x="2496052" y="920539"/>
                    <a:pt x="2282131" y="839742"/>
                    <a:pt x="2093424" y="897900"/>
                  </a:cubicBezTo>
                  <a:cubicBezTo>
                    <a:pt x="1904717" y="956058"/>
                    <a:pt x="1656134" y="873300"/>
                    <a:pt x="1507951" y="897900"/>
                  </a:cubicBezTo>
                  <a:cubicBezTo>
                    <a:pt x="1359768" y="922500"/>
                    <a:pt x="1116066" y="863577"/>
                    <a:pt x="793673" y="897900"/>
                  </a:cubicBezTo>
                  <a:cubicBezTo>
                    <a:pt x="471280" y="932223"/>
                    <a:pt x="428906" y="840920"/>
                    <a:pt x="149653" y="897900"/>
                  </a:cubicBezTo>
                  <a:cubicBezTo>
                    <a:pt x="78186" y="908400"/>
                    <a:pt x="17744" y="825161"/>
                    <a:pt x="0" y="748247"/>
                  </a:cubicBezTo>
                  <a:cubicBezTo>
                    <a:pt x="-20946" y="558226"/>
                    <a:pt x="22673" y="348825"/>
                    <a:pt x="0" y="149653"/>
                  </a:cubicBezTo>
                  <a:close/>
                </a:path>
                <a:path w="6739510" h="897900" stroke="0" extrusionOk="0">
                  <a:moveTo>
                    <a:pt x="0" y="149653"/>
                  </a:moveTo>
                  <a:cubicBezTo>
                    <a:pt x="-10908" y="63779"/>
                    <a:pt x="71747" y="3613"/>
                    <a:pt x="149653" y="0"/>
                  </a:cubicBezTo>
                  <a:cubicBezTo>
                    <a:pt x="470942" y="-62326"/>
                    <a:pt x="514546" y="75061"/>
                    <a:pt x="799528" y="0"/>
                  </a:cubicBezTo>
                  <a:cubicBezTo>
                    <a:pt x="1084511" y="-75061"/>
                    <a:pt x="1258995" y="32585"/>
                    <a:pt x="1449403" y="0"/>
                  </a:cubicBezTo>
                  <a:cubicBezTo>
                    <a:pt x="1639812" y="-32585"/>
                    <a:pt x="1955012" y="61783"/>
                    <a:pt x="2099278" y="0"/>
                  </a:cubicBezTo>
                  <a:cubicBezTo>
                    <a:pt x="2243544" y="-61783"/>
                    <a:pt x="2636200" y="12911"/>
                    <a:pt x="2813556" y="0"/>
                  </a:cubicBezTo>
                  <a:cubicBezTo>
                    <a:pt x="2990912" y="-12911"/>
                    <a:pt x="3059393" y="38139"/>
                    <a:pt x="3270225" y="0"/>
                  </a:cubicBezTo>
                  <a:cubicBezTo>
                    <a:pt x="3481057" y="-38139"/>
                    <a:pt x="3680540" y="56296"/>
                    <a:pt x="3855698" y="0"/>
                  </a:cubicBezTo>
                  <a:cubicBezTo>
                    <a:pt x="4030856" y="-56296"/>
                    <a:pt x="4200921" y="32274"/>
                    <a:pt x="4376769" y="0"/>
                  </a:cubicBezTo>
                  <a:cubicBezTo>
                    <a:pt x="4552617" y="-32274"/>
                    <a:pt x="4689567" y="20897"/>
                    <a:pt x="4833438" y="0"/>
                  </a:cubicBezTo>
                  <a:cubicBezTo>
                    <a:pt x="4977309" y="-20897"/>
                    <a:pt x="5205139" y="50603"/>
                    <a:pt x="5483313" y="0"/>
                  </a:cubicBezTo>
                  <a:cubicBezTo>
                    <a:pt x="5761487" y="-50603"/>
                    <a:pt x="5756591" y="38638"/>
                    <a:pt x="5875580" y="0"/>
                  </a:cubicBezTo>
                  <a:cubicBezTo>
                    <a:pt x="5994569" y="-38638"/>
                    <a:pt x="6439766" y="67941"/>
                    <a:pt x="6589857" y="0"/>
                  </a:cubicBezTo>
                  <a:cubicBezTo>
                    <a:pt x="6673392" y="-2933"/>
                    <a:pt x="6749264" y="47407"/>
                    <a:pt x="6739510" y="149653"/>
                  </a:cubicBezTo>
                  <a:cubicBezTo>
                    <a:pt x="6797021" y="300297"/>
                    <a:pt x="6711306" y="561003"/>
                    <a:pt x="6739510" y="748247"/>
                  </a:cubicBezTo>
                  <a:cubicBezTo>
                    <a:pt x="6746475" y="840360"/>
                    <a:pt x="6688353" y="894361"/>
                    <a:pt x="6589857" y="897900"/>
                  </a:cubicBezTo>
                  <a:cubicBezTo>
                    <a:pt x="6483835" y="912893"/>
                    <a:pt x="6361470" y="854275"/>
                    <a:pt x="6197590" y="897900"/>
                  </a:cubicBezTo>
                  <a:cubicBezTo>
                    <a:pt x="6033710" y="941525"/>
                    <a:pt x="5749711" y="860810"/>
                    <a:pt x="5483313" y="897900"/>
                  </a:cubicBezTo>
                  <a:cubicBezTo>
                    <a:pt x="5216915" y="934990"/>
                    <a:pt x="5170331" y="866343"/>
                    <a:pt x="4962242" y="897900"/>
                  </a:cubicBezTo>
                  <a:cubicBezTo>
                    <a:pt x="4754153" y="929457"/>
                    <a:pt x="4626247" y="826179"/>
                    <a:pt x="4312367" y="897900"/>
                  </a:cubicBezTo>
                  <a:cubicBezTo>
                    <a:pt x="3998488" y="969621"/>
                    <a:pt x="4034545" y="868551"/>
                    <a:pt x="3855698" y="897900"/>
                  </a:cubicBezTo>
                  <a:cubicBezTo>
                    <a:pt x="3676851" y="927249"/>
                    <a:pt x="3591450" y="867340"/>
                    <a:pt x="3399029" y="897900"/>
                  </a:cubicBezTo>
                  <a:cubicBezTo>
                    <a:pt x="3206608" y="928460"/>
                    <a:pt x="3013566" y="885589"/>
                    <a:pt x="2813556" y="897900"/>
                  </a:cubicBezTo>
                  <a:cubicBezTo>
                    <a:pt x="2613546" y="910211"/>
                    <a:pt x="2487666" y="887645"/>
                    <a:pt x="2228082" y="897900"/>
                  </a:cubicBezTo>
                  <a:cubicBezTo>
                    <a:pt x="1968498" y="908155"/>
                    <a:pt x="2016154" y="881913"/>
                    <a:pt x="1835816" y="897900"/>
                  </a:cubicBezTo>
                  <a:cubicBezTo>
                    <a:pt x="1655478" y="913887"/>
                    <a:pt x="1602224" y="843755"/>
                    <a:pt x="1379146" y="897900"/>
                  </a:cubicBezTo>
                  <a:cubicBezTo>
                    <a:pt x="1156068" y="952045"/>
                    <a:pt x="1138442" y="859747"/>
                    <a:pt x="986880" y="897900"/>
                  </a:cubicBezTo>
                  <a:cubicBezTo>
                    <a:pt x="835318" y="936053"/>
                    <a:pt x="551835" y="866536"/>
                    <a:pt x="149653" y="897900"/>
                  </a:cubicBezTo>
                  <a:cubicBezTo>
                    <a:pt x="51250" y="904416"/>
                    <a:pt x="903" y="823403"/>
                    <a:pt x="0" y="748247"/>
                  </a:cubicBezTo>
                  <a:cubicBezTo>
                    <a:pt x="-58973" y="485637"/>
                    <a:pt x="9141" y="410382"/>
                    <a:pt x="0" y="149653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278987" y="860608"/>
              <a:ext cx="6613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Gộp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lại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đủ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chục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cộng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với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còn</a:t>
              </a:r>
              <a:r>
                <a:rPr kumimoji="0" lang="en-US" sz="3600" b="1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lại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57860" y="282825"/>
            <a:ext cx="9001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qua 10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kern="0" dirty="0" err="1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phạm</a:t>
            </a:r>
            <a:r>
              <a:rPr lang="en-US" sz="4000" b="1" kern="0" dirty="0">
                <a:solidFill>
                  <a:srgbClr val="FF66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vi 20</a:t>
            </a:r>
            <a:endParaRPr lang="en-US" sz="20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íşļîďe">
            <a:extLst>
              <a:ext uri="{FF2B5EF4-FFF2-40B4-BE49-F238E27FC236}">
                <a16:creationId xmlns:a16="http://schemas.microsoft.com/office/drawing/2014/main" xmlns="" id="{88081DAD-4EC5-49E5-BC16-C70CC7A39167}"/>
              </a:ext>
            </a:extLst>
          </p:cNvPr>
          <p:cNvSpPr/>
          <p:nvPr/>
        </p:nvSpPr>
        <p:spPr bwMode="auto">
          <a:xfrm>
            <a:off x="11080769" y="467285"/>
            <a:ext cx="838728" cy="321470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ISPRING_PRESENTATION_TITLE" val="六年级语文《山中访友》PPT模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abcztds1">
      <a:majorFont>
        <a:latin typeface="zihun7hao-wennuantongzhiti"/>
        <a:ea typeface="zihun7hao-wennuantongzhiti"/>
        <a:cs typeface=""/>
      </a:majorFont>
      <a:minorFont>
        <a:latin typeface="zihun7hao-wennuantongzhiti"/>
        <a:ea typeface="zihun7hao-wennuantongzh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731</Words>
  <Application>Microsoft Office PowerPoint</Application>
  <PresentationFormat>Custom</PresentationFormat>
  <Paragraphs>269</Paragraphs>
  <Slides>26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主题​​</vt:lpstr>
      <vt:lpstr>Office Theme</vt:lpstr>
      <vt:lpstr>https://www.freeppt7.com</vt:lpstr>
      <vt:lpstr>1_Office Theme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六年级语文《山中访友》PPT模板</dc:title>
  <dc:creator>Administrator</dc:creator>
  <cp:lastModifiedBy>PC</cp:lastModifiedBy>
  <cp:revision>141</cp:revision>
  <dcterms:created xsi:type="dcterms:W3CDTF">2019-05-23T14:53:29Z</dcterms:created>
  <dcterms:modified xsi:type="dcterms:W3CDTF">2021-10-19T07:06:50Z</dcterms:modified>
</cp:coreProperties>
</file>